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9" r:id="rId4"/>
    <p:sldId id="26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adana sekcija" id="{8B248BB9-FEF5-4DD3-9751-EA567703F50C}">
          <p14:sldIdLst>
            <p14:sldId id="256"/>
            <p14:sldId id="261"/>
            <p14:sldId id="269"/>
            <p14:sldId id="268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0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1CE517-E567-445C-9521-E995597168E6}" v="7" dt="2019-05-30T21:20:44.6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ra Kralj" userId="ea4cebf3f1c9a691" providerId="LiveId" clId="{961CE517-E567-445C-9521-E995597168E6}"/>
    <pc:docChg chg="custSel addSld modSld">
      <pc:chgData name="Jura Kralj" userId="ea4cebf3f1c9a691" providerId="LiveId" clId="{961CE517-E567-445C-9521-E995597168E6}" dt="2019-05-30T21:20:44.611" v="234" actId="20578"/>
      <pc:docMkLst>
        <pc:docMk/>
      </pc:docMkLst>
      <pc:sldChg chg="addSp delSp modSp add">
        <pc:chgData name="Jura Kralj" userId="ea4cebf3f1c9a691" providerId="LiveId" clId="{961CE517-E567-445C-9521-E995597168E6}" dt="2019-05-30T21:20:44.611" v="234" actId="20578"/>
        <pc:sldMkLst>
          <pc:docMk/>
          <pc:sldMk cId="1996607659" sldId="269"/>
        </pc:sldMkLst>
        <pc:spChg chg="del">
          <ac:chgData name="Jura Kralj" userId="ea4cebf3f1c9a691" providerId="LiveId" clId="{961CE517-E567-445C-9521-E995597168E6}" dt="2019-05-30T21:15:59.321" v="2" actId="478"/>
          <ac:spMkLst>
            <pc:docMk/>
            <pc:sldMk cId="1996607659" sldId="269"/>
            <ac:spMk id="2" creationId="{CBBB585D-0673-4582-BDCA-0511F58B11AD}"/>
          </ac:spMkLst>
        </pc:spChg>
        <pc:spChg chg="mod">
          <ac:chgData name="Jura Kralj" userId="ea4cebf3f1c9a691" providerId="LiveId" clId="{961CE517-E567-445C-9521-E995597168E6}" dt="2019-05-30T21:20:44.611" v="234" actId="20578"/>
          <ac:spMkLst>
            <pc:docMk/>
            <pc:sldMk cId="1996607659" sldId="269"/>
            <ac:spMk id="3" creationId="{68157D98-E90C-47CB-8556-B60383979457}"/>
          </ac:spMkLst>
        </pc:spChg>
        <pc:spChg chg="add mod">
          <ac:chgData name="Jura Kralj" userId="ea4cebf3f1c9a691" providerId="LiveId" clId="{961CE517-E567-445C-9521-E995597168E6}" dt="2019-05-30T21:16:01.943" v="3" actId="1076"/>
          <ac:spMkLst>
            <pc:docMk/>
            <pc:sldMk cId="1996607659" sldId="269"/>
            <ac:spMk id="4" creationId="{EB8A151C-F850-4C6A-8EBE-194980DA489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EDC106A4-BF93-41F5-98C9-638F88BAFB9F}" type="datetimeFigureOut">
              <a:rPr lang="hr-HR" smtClean="0"/>
              <a:t>30.5.2019.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322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30.5.2019.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253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30.5.2019.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872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30.5.2019.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9741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30.5.2019.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6275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30.5.2019.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84357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30.5.2019.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56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30.5.2019.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30324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30.5.2019.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3295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30.5.2019.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43727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30.5.2019.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7957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30.5.2019.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3348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30.5.2019.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3945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30.5.2019.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131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30.5.2019.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5826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30.5.2019.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4797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30.5.2019.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6493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106A4-BF93-41F5-98C9-638F88BAFB9F}" type="datetimeFigureOut">
              <a:rPr lang="hr-HR" smtClean="0"/>
              <a:t>30.5.2019.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56065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hotos.app.goo.gl/rDZteeJ36oV2DBT7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5AA208-20E2-46E1-A128-C336076405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Dance to music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E619865-0CA9-46F5-8BA3-C697D5369E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Prezentacija 30.5.2019.</a:t>
            </a:r>
          </a:p>
        </p:txBody>
      </p:sp>
    </p:spTree>
    <p:extLst>
      <p:ext uri="{BB962C8B-B14F-4D97-AF65-F5344CB8AC3E}">
        <p14:creationId xmlns:p14="http://schemas.microsoft.com/office/powerpoint/2010/main" val="2727054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3FDAD9-B12F-4A75-86A0-61B0B104E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smo dosad napravili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49DA9F1-2234-47EF-A241-17E43B2BA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hr-HR" sz="2800" dirty="0"/>
              <a:t>povezali jedan BLE Beacon s ESP32 mikrokontrolerom</a:t>
            </a:r>
          </a:p>
          <a:p>
            <a:pPr fontAlgn="base"/>
            <a:r>
              <a:rPr lang="hr-HR" sz="2800" dirty="0"/>
              <a:t>uspješno primili podatke na računalo pomoću MATLAB-a</a:t>
            </a:r>
          </a:p>
          <a:p>
            <a:pPr fontAlgn="base"/>
            <a:r>
              <a:rPr lang="hr-HR" sz="2800" dirty="0"/>
              <a:t>primljene podatke poslali na </a:t>
            </a:r>
            <a:r>
              <a:rPr lang="hr-HR" sz="2800" dirty="0" err="1"/>
              <a:t>Wekinator</a:t>
            </a:r>
            <a:r>
              <a:rPr lang="hr-HR" sz="2800" dirty="0"/>
              <a:t> i Max/MSP te dobili zvuk na izlazu</a:t>
            </a:r>
          </a:p>
          <a:p>
            <a:pPr fontAlgn="base"/>
            <a:endParaRPr lang="hr-HR" sz="2800" dirty="0"/>
          </a:p>
          <a:p>
            <a:pPr fontAlgn="base"/>
            <a:r>
              <a:rPr lang="hr-HR" sz="2800" dirty="0"/>
              <a:t>uz to smo bili na predavanju Filipa Merčepa vezanom uz programske alate za izradu elektroničke glazbe Max/MSP i </a:t>
            </a:r>
            <a:r>
              <a:rPr lang="hr-HR" sz="2800" dirty="0" err="1"/>
              <a:t>Ableton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171100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8157D98-E90C-47CB-8556-B60383979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Odustali smo od korištenja </a:t>
            </a:r>
            <a:r>
              <a:rPr lang="hr-HR" dirty="0" err="1"/>
              <a:t>WaveShare</a:t>
            </a:r>
            <a:r>
              <a:rPr lang="hr-HR" dirty="0"/>
              <a:t> BLE400 razvojne pločice zbog problema pri spajanju i kompleksnosti programiranja</a:t>
            </a:r>
          </a:p>
          <a:p>
            <a:r>
              <a:rPr lang="hr-HR" dirty="0"/>
              <a:t>Na linku se nalazi kratak video koji demonstrira promjenu zvuka u ovisnosti o pomaku senzora: </a:t>
            </a:r>
            <a:r>
              <a:rPr lang="hr-HR" dirty="0">
                <a:hlinkClick r:id="rId2"/>
              </a:rPr>
              <a:t>https://photos.app.goo.gl/rDZteeJ36oV2DBT79</a:t>
            </a:r>
            <a:r>
              <a:rPr lang="hr-HR" dirty="0"/>
              <a:t> </a:t>
            </a:r>
          </a:p>
        </p:txBody>
      </p:sp>
      <p:sp>
        <p:nvSpPr>
          <p:cNvPr id="4" name="Naslov 1">
            <a:extLst>
              <a:ext uri="{FF2B5EF4-FFF2-40B4-BE49-F238E27FC236}">
                <a16:creationId xmlns:a16="http://schemas.microsoft.com/office/drawing/2014/main" id="{EB8A151C-F850-4C6A-8EBE-194980DA489B}"/>
              </a:ext>
            </a:extLst>
          </p:cNvPr>
          <p:cNvSpPr txBox="1">
            <a:spLocks/>
          </p:cNvSpPr>
          <p:nvPr/>
        </p:nvSpPr>
        <p:spPr>
          <a:xfrm>
            <a:off x="2895600" y="841272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dirty="0"/>
              <a:t>Što smo dosad napravili</a:t>
            </a:r>
          </a:p>
        </p:txBody>
      </p:sp>
    </p:spTree>
    <p:extLst>
      <p:ext uri="{BB962C8B-B14F-4D97-AF65-F5344CB8AC3E}">
        <p14:creationId xmlns:p14="http://schemas.microsoft.com/office/powerpoint/2010/main" val="1996607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0172EC3-43E9-40E1-9937-05FF978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Daljnji ciljevi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58CE625-A2EC-4E78-BF58-2B5A628EB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Tokom idućeg tjedna (03.06. – 09.06.2019.) organizirati sastanak s korisnicima i provjeru dosad </a:t>
            </a:r>
            <a:r>
              <a:rPr lang="hr-HR" sz="2800"/>
              <a:t>ostvarenih rezultata</a:t>
            </a:r>
            <a:endParaRPr lang="hr-HR" sz="2800" dirty="0"/>
          </a:p>
          <a:p>
            <a:r>
              <a:rPr lang="hr-HR" sz="2800" dirty="0"/>
              <a:t>Nastaviti raditi na projektu</a:t>
            </a:r>
          </a:p>
        </p:txBody>
      </p:sp>
    </p:spTree>
    <p:extLst>
      <p:ext uri="{BB962C8B-B14F-4D97-AF65-F5344CB8AC3E}">
        <p14:creationId xmlns:p14="http://schemas.microsoft.com/office/powerpoint/2010/main" val="1813217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E0B8F4E-9585-414B-A8D1-8E201F843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322" y="3454842"/>
            <a:ext cx="10011355" cy="2120214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Viktor </a:t>
            </a:r>
            <a:r>
              <a:rPr lang="hr-HR" dirty="0" err="1"/>
              <a:t>Čaplinskij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Ivan </a:t>
            </a:r>
            <a:r>
              <a:rPr lang="hr-HR" dirty="0" err="1"/>
              <a:t>Dominić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Jura Kralj</a:t>
            </a:r>
          </a:p>
          <a:p>
            <a:pPr marL="0" indent="0">
              <a:buNone/>
            </a:pPr>
            <a:r>
              <a:rPr lang="hr-HR" dirty="0"/>
              <a:t>Tomislav Nogić</a:t>
            </a:r>
          </a:p>
          <a:p>
            <a:pPr marL="0" indent="0">
              <a:buNone/>
            </a:pPr>
            <a:r>
              <a:rPr lang="hr-HR" dirty="0"/>
              <a:t>Matija </a:t>
            </a:r>
            <a:r>
              <a:rPr lang="hr-HR" dirty="0" err="1"/>
              <a:t>Roglić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69510732"/>
      </p:ext>
    </p:extLst>
  </p:cSld>
  <p:clrMapOvr>
    <a:masterClrMapping/>
  </p:clrMapOvr>
</p:sld>
</file>

<file path=ppt/theme/theme1.xml><?xml version="1.0" encoding="utf-8"?>
<a:theme xmlns:a="http://schemas.openxmlformats.org/drawingml/2006/main" name="Isparavanje">
  <a:themeElements>
    <a:clrScheme name="Isparavanje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Isparavanje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sparavanje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139</Words>
  <Application>Microsoft Office PowerPoint</Application>
  <PresentationFormat>Široki zaslon</PresentationFormat>
  <Paragraphs>19</Paragraphs>
  <Slides>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Isparavanje</vt:lpstr>
      <vt:lpstr>Dance to music</vt:lpstr>
      <vt:lpstr>Što smo dosad napravili</vt:lpstr>
      <vt:lpstr>PowerPoint prezentacija</vt:lpstr>
      <vt:lpstr>Daljnji ciljevi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Dance to music</dc:title>
  <dc:creator>Viktor Čaplinskij</dc:creator>
  <cp:lastModifiedBy>Jura Kralj</cp:lastModifiedBy>
  <cp:revision>17</cp:revision>
  <dcterms:created xsi:type="dcterms:W3CDTF">2019-04-03T15:16:49Z</dcterms:created>
  <dcterms:modified xsi:type="dcterms:W3CDTF">2019-05-30T21:20:47Z</dcterms:modified>
</cp:coreProperties>
</file>