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4FD874-931A-4942-A122-01386B6CEE6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F71088A-4C1F-47F8-B439-E602B7AFF0F1}">
      <dgm:prSet/>
      <dgm:spPr/>
      <dgm:t>
        <a:bodyPr/>
        <a:lstStyle/>
        <a:p>
          <a:r>
            <a:rPr lang="hr-HR" baseline="0"/>
            <a:t>Upoznavanje s problematikom i sličnim rješenjima</a:t>
          </a:r>
          <a:endParaRPr lang="en-US"/>
        </a:p>
      </dgm:t>
    </dgm:pt>
    <dgm:pt modelId="{BF446321-4A64-4BA2-A706-B90852606CF1}" type="parTrans" cxnId="{C78386FA-FC85-4850-965F-57A8D1E36B5B}">
      <dgm:prSet/>
      <dgm:spPr/>
      <dgm:t>
        <a:bodyPr/>
        <a:lstStyle/>
        <a:p>
          <a:endParaRPr lang="en-US"/>
        </a:p>
      </dgm:t>
    </dgm:pt>
    <dgm:pt modelId="{97CB90E5-9398-48F6-BF4D-B18BE94705F4}" type="sibTrans" cxnId="{C78386FA-FC85-4850-965F-57A8D1E36B5B}">
      <dgm:prSet/>
      <dgm:spPr/>
      <dgm:t>
        <a:bodyPr/>
        <a:lstStyle/>
        <a:p>
          <a:endParaRPr lang="en-US"/>
        </a:p>
      </dgm:t>
    </dgm:pt>
    <dgm:pt modelId="{44EBFA3A-3652-4912-B8E7-A53FA9E5694A}">
      <dgm:prSet/>
      <dgm:spPr/>
      <dgm:t>
        <a:bodyPr/>
        <a:lstStyle/>
        <a:p>
          <a:r>
            <a:rPr lang="hr-HR" baseline="0"/>
            <a:t>Putem intervjua s korisnikom utvrditi najbitnije funkcionalnosti sustava</a:t>
          </a:r>
          <a:endParaRPr lang="en-US"/>
        </a:p>
      </dgm:t>
    </dgm:pt>
    <dgm:pt modelId="{2CA19CDF-60CE-4D26-B527-2F855F94B33B}" type="parTrans" cxnId="{5734EF10-E2ED-451A-82FB-AA2BF5F8C15E}">
      <dgm:prSet/>
      <dgm:spPr/>
      <dgm:t>
        <a:bodyPr/>
        <a:lstStyle/>
        <a:p>
          <a:endParaRPr lang="en-US"/>
        </a:p>
      </dgm:t>
    </dgm:pt>
    <dgm:pt modelId="{93F59737-4FAB-428D-9C2A-AC4DCE161602}" type="sibTrans" cxnId="{5734EF10-E2ED-451A-82FB-AA2BF5F8C15E}">
      <dgm:prSet/>
      <dgm:spPr/>
      <dgm:t>
        <a:bodyPr/>
        <a:lstStyle/>
        <a:p>
          <a:endParaRPr lang="en-US"/>
        </a:p>
      </dgm:t>
    </dgm:pt>
    <dgm:pt modelId="{6DDCDB4A-E82C-4B32-A23A-8D3DB374BA25}">
      <dgm:prSet/>
      <dgm:spPr/>
      <dgm:t>
        <a:bodyPr/>
        <a:lstStyle/>
        <a:p>
          <a:r>
            <a:rPr lang="hr-HR" baseline="0"/>
            <a:t>Ponovno utvrđivanje zahtjeva</a:t>
          </a:r>
          <a:endParaRPr lang="en-US"/>
        </a:p>
      </dgm:t>
    </dgm:pt>
    <dgm:pt modelId="{4CF914DA-43DA-44D5-8913-E56ED863AFA4}" type="parTrans" cxnId="{96A881F0-CCF0-4823-B4F1-AD806BDF28D0}">
      <dgm:prSet/>
      <dgm:spPr/>
      <dgm:t>
        <a:bodyPr/>
        <a:lstStyle/>
        <a:p>
          <a:endParaRPr lang="en-US"/>
        </a:p>
      </dgm:t>
    </dgm:pt>
    <dgm:pt modelId="{7C72EF65-A6C7-4FC7-BAD8-4D55CAB3D580}" type="sibTrans" cxnId="{96A881F0-CCF0-4823-B4F1-AD806BDF28D0}">
      <dgm:prSet/>
      <dgm:spPr/>
      <dgm:t>
        <a:bodyPr/>
        <a:lstStyle/>
        <a:p>
          <a:endParaRPr lang="en-US"/>
        </a:p>
      </dgm:t>
    </dgm:pt>
    <dgm:pt modelId="{2C79C37B-17B0-4162-9A65-6EEFD96F51CE}">
      <dgm:prSet/>
      <dgm:spPr/>
      <dgm:t>
        <a:bodyPr/>
        <a:lstStyle/>
        <a:p>
          <a:r>
            <a:rPr lang="hr-HR" baseline="0"/>
            <a:t>Oblikovanje i implementacija mobilne aplikacije</a:t>
          </a:r>
          <a:endParaRPr lang="en-US"/>
        </a:p>
      </dgm:t>
    </dgm:pt>
    <dgm:pt modelId="{207ADB5A-4FD1-4B41-8222-D0290D60035C}" type="parTrans" cxnId="{A98212DA-52FC-4953-825C-8B13FD3EA59F}">
      <dgm:prSet/>
      <dgm:spPr/>
      <dgm:t>
        <a:bodyPr/>
        <a:lstStyle/>
        <a:p>
          <a:endParaRPr lang="en-US"/>
        </a:p>
      </dgm:t>
    </dgm:pt>
    <dgm:pt modelId="{351DEFEA-7EF3-4645-8E62-C57E490174F8}" type="sibTrans" cxnId="{A98212DA-52FC-4953-825C-8B13FD3EA59F}">
      <dgm:prSet/>
      <dgm:spPr/>
      <dgm:t>
        <a:bodyPr/>
        <a:lstStyle/>
        <a:p>
          <a:endParaRPr lang="en-US"/>
        </a:p>
      </dgm:t>
    </dgm:pt>
    <dgm:pt modelId="{2155129E-05FE-4F92-B62E-C4E3859C2043}" type="pres">
      <dgm:prSet presAssocID="{414FD874-931A-4942-A122-01386B6CEE65}" presName="outerComposite" presStyleCnt="0">
        <dgm:presLayoutVars>
          <dgm:chMax val="5"/>
          <dgm:dir/>
          <dgm:resizeHandles val="exact"/>
        </dgm:presLayoutVars>
      </dgm:prSet>
      <dgm:spPr/>
    </dgm:pt>
    <dgm:pt modelId="{25A273A8-31FD-48EA-8022-926CE7E7A845}" type="pres">
      <dgm:prSet presAssocID="{414FD874-931A-4942-A122-01386B6CEE65}" presName="dummyMaxCanvas" presStyleCnt="0">
        <dgm:presLayoutVars/>
      </dgm:prSet>
      <dgm:spPr/>
    </dgm:pt>
    <dgm:pt modelId="{5F75250A-3F1F-47C8-858D-80CEAA0AED45}" type="pres">
      <dgm:prSet presAssocID="{414FD874-931A-4942-A122-01386B6CEE65}" presName="FourNodes_1" presStyleLbl="node1" presStyleIdx="0" presStyleCnt="4">
        <dgm:presLayoutVars>
          <dgm:bulletEnabled val="1"/>
        </dgm:presLayoutVars>
      </dgm:prSet>
      <dgm:spPr/>
    </dgm:pt>
    <dgm:pt modelId="{F49C3A81-DEC8-4D0C-A48B-FCB83FFE3250}" type="pres">
      <dgm:prSet presAssocID="{414FD874-931A-4942-A122-01386B6CEE65}" presName="FourNodes_2" presStyleLbl="node1" presStyleIdx="1" presStyleCnt="4">
        <dgm:presLayoutVars>
          <dgm:bulletEnabled val="1"/>
        </dgm:presLayoutVars>
      </dgm:prSet>
      <dgm:spPr/>
    </dgm:pt>
    <dgm:pt modelId="{46CDFE1D-F4C7-48B1-A774-C3071341DCAA}" type="pres">
      <dgm:prSet presAssocID="{414FD874-931A-4942-A122-01386B6CEE65}" presName="FourNodes_3" presStyleLbl="node1" presStyleIdx="2" presStyleCnt="4">
        <dgm:presLayoutVars>
          <dgm:bulletEnabled val="1"/>
        </dgm:presLayoutVars>
      </dgm:prSet>
      <dgm:spPr/>
    </dgm:pt>
    <dgm:pt modelId="{FC68E5AC-0AC7-4DEE-B75E-699AC1A46FC4}" type="pres">
      <dgm:prSet presAssocID="{414FD874-931A-4942-A122-01386B6CEE65}" presName="FourNodes_4" presStyleLbl="node1" presStyleIdx="3" presStyleCnt="4">
        <dgm:presLayoutVars>
          <dgm:bulletEnabled val="1"/>
        </dgm:presLayoutVars>
      </dgm:prSet>
      <dgm:spPr/>
    </dgm:pt>
    <dgm:pt modelId="{96785CFE-1F45-438C-85CB-1165DB58B7F6}" type="pres">
      <dgm:prSet presAssocID="{414FD874-931A-4942-A122-01386B6CEE65}" presName="FourConn_1-2" presStyleLbl="fgAccFollowNode1" presStyleIdx="0" presStyleCnt="3">
        <dgm:presLayoutVars>
          <dgm:bulletEnabled val="1"/>
        </dgm:presLayoutVars>
      </dgm:prSet>
      <dgm:spPr/>
    </dgm:pt>
    <dgm:pt modelId="{F17D755C-F728-4994-9202-B380B5AC7CDF}" type="pres">
      <dgm:prSet presAssocID="{414FD874-931A-4942-A122-01386B6CEE65}" presName="FourConn_2-3" presStyleLbl="fgAccFollowNode1" presStyleIdx="1" presStyleCnt="3">
        <dgm:presLayoutVars>
          <dgm:bulletEnabled val="1"/>
        </dgm:presLayoutVars>
      </dgm:prSet>
      <dgm:spPr/>
    </dgm:pt>
    <dgm:pt modelId="{228EDCBB-BCA6-4F51-9501-E449FA4E6BD1}" type="pres">
      <dgm:prSet presAssocID="{414FD874-931A-4942-A122-01386B6CEE65}" presName="FourConn_3-4" presStyleLbl="fgAccFollowNode1" presStyleIdx="2" presStyleCnt="3">
        <dgm:presLayoutVars>
          <dgm:bulletEnabled val="1"/>
        </dgm:presLayoutVars>
      </dgm:prSet>
      <dgm:spPr/>
    </dgm:pt>
    <dgm:pt modelId="{A53031BB-7A3F-4E18-8F3C-74F48AF5E81A}" type="pres">
      <dgm:prSet presAssocID="{414FD874-931A-4942-A122-01386B6CEE65}" presName="FourNodes_1_text" presStyleLbl="node1" presStyleIdx="3" presStyleCnt="4">
        <dgm:presLayoutVars>
          <dgm:bulletEnabled val="1"/>
        </dgm:presLayoutVars>
      </dgm:prSet>
      <dgm:spPr/>
    </dgm:pt>
    <dgm:pt modelId="{94EF607E-3A78-4541-A26F-C15CF5084717}" type="pres">
      <dgm:prSet presAssocID="{414FD874-931A-4942-A122-01386B6CEE65}" presName="FourNodes_2_text" presStyleLbl="node1" presStyleIdx="3" presStyleCnt="4">
        <dgm:presLayoutVars>
          <dgm:bulletEnabled val="1"/>
        </dgm:presLayoutVars>
      </dgm:prSet>
      <dgm:spPr/>
    </dgm:pt>
    <dgm:pt modelId="{BF6C649A-5FBE-4A83-B372-4FDEB05EEFFD}" type="pres">
      <dgm:prSet presAssocID="{414FD874-931A-4942-A122-01386B6CEE65}" presName="FourNodes_3_text" presStyleLbl="node1" presStyleIdx="3" presStyleCnt="4">
        <dgm:presLayoutVars>
          <dgm:bulletEnabled val="1"/>
        </dgm:presLayoutVars>
      </dgm:prSet>
      <dgm:spPr/>
    </dgm:pt>
    <dgm:pt modelId="{174916BB-26FB-431F-A0CD-DE7F9851BAEA}" type="pres">
      <dgm:prSet presAssocID="{414FD874-931A-4942-A122-01386B6CEE6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6755300-5629-4B42-886B-00FDA60035E5}" type="presOf" srcId="{6DDCDB4A-E82C-4B32-A23A-8D3DB374BA25}" destId="{BF6C649A-5FBE-4A83-B372-4FDEB05EEFFD}" srcOrd="1" destOrd="0" presId="urn:microsoft.com/office/officeart/2005/8/layout/vProcess5"/>
    <dgm:cxn modelId="{5734EF10-E2ED-451A-82FB-AA2BF5F8C15E}" srcId="{414FD874-931A-4942-A122-01386B6CEE65}" destId="{44EBFA3A-3652-4912-B8E7-A53FA9E5694A}" srcOrd="1" destOrd="0" parTransId="{2CA19CDF-60CE-4D26-B527-2F855F94B33B}" sibTransId="{93F59737-4FAB-428D-9C2A-AC4DCE161602}"/>
    <dgm:cxn modelId="{815F9012-F790-4592-B247-215262F5A56A}" type="presOf" srcId="{44EBFA3A-3652-4912-B8E7-A53FA9E5694A}" destId="{94EF607E-3A78-4541-A26F-C15CF5084717}" srcOrd="1" destOrd="0" presId="urn:microsoft.com/office/officeart/2005/8/layout/vProcess5"/>
    <dgm:cxn modelId="{1189EB27-D2E4-4390-AAC5-B3FFABF0C26F}" type="presOf" srcId="{2C79C37B-17B0-4162-9A65-6EEFD96F51CE}" destId="{174916BB-26FB-431F-A0CD-DE7F9851BAEA}" srcOrd="1" destOrd="0" presId="urn:microsoft.com/office/officeart/2005/8/layout/vProcess5"/>
    <dgm:cxn modelId="{A9A5FC2C-6DE1-4431-A4BE-8A8934C7B099}" type="presOf" srcId="{97CB90E5-9398-48F6-BF4D-B18BE94705F4}" destId="{96785CFE-1F45-438C-85CB-1165DB58B7F6}" srcOrd="0" destOrd="0" presId="urn:microsoft.com/office/officeart/2005/8/layout/vProcess5"/>
    <dgm:cxn modelId="{ED44CB5F-2E05-43FB-AFDC-6FBBE3260CA3}" type="presOf" srcId="{7C72EF65-A6C7-4FC7-BAD8-4D55CAB3D580}" destId="{228EDCBB-BCA6-4F51-9501-E449FA4E6BD1}" srcOrd="0" destOrd="0" presId="urn:microsoft.com/office/officeart/2005/8/layout/vProcess5"/>
    <dgm:cxn modelId="{842E8C99-DC72-4AED-B830-00DC54A62A06}" type="presOf" srcId="{9F71088A-4C1F-47F8-B439-E602B7AFF0F1}" destId="{A53031BB-7A3F-4E18-8F3C-74F48AF5E81A}" srcOrd="1" destOrd="0" presId="urn:microsoft.com/office/officeart/2005/8/layout/vProcess5"/>
    <dgm:cxn modelId="{3678A8B1-4D08-4E8D-9715-174E8F66F144}" type="presOf" srcId="{2C79C37B-17B0-4162-9A65-6EEFD96F51CE}" destId="{FC68E5AC-0AC7-4DEE-B75E-699AC1A46FC4}" srcOrd="0" destOrd="0" presId="urn:microsoft.com/office/officeart/2005/8/layout/vProcess5"/>
    <dgm:cxn modelId="{AEE27DBA-63C3-487C-8665-8FF97148889C}" type="presOf" srcId="{93F59737-4FAB-428D-9C2A-AC4DCE161602}" destId="{F17D755C-F728-4994-9202-B380B5AC7CDF}" srcOrd="0" destOrd="0" presId="urn:microsoft.com/office/officeart/2005/8/layout/vProcess5"/>
    <dgm:cxn modelId="{D7F4C0BD-BE0C-40C0-B41E-1501B06A48DF}" type="presOf" srcId="{9F71088A-4C1F-47F8-B439-E602B7AFF0F1}" destId="{5F75250A-3F1F-47C8-858D-80CEAA0AED45}" srcOrd="0" destOrd="0" presId="urn:microsoft.com/office/officeart/2005/8/layout/vProcess5"/>
    <dgm:cxn modelId="{5E9E7BC9-6783-4F63-8570-2608520B8D22}" type="presOf" srcId="{44EBFA3A-3652-4912-B8E7-A53FA9E5694A}" destId="{F49C3A81-DEC8-4D0C-A48B-FCB83FFE3250}" srcOrd="0" destOrd="0" presId="urn:microsoft.com/office/officeart/2005/8/layout/vProcess5"/>
    <dgm:cxn modelId="{43CA44D3-A226-46AF-9EE6-49FDAB9A7371}" type="presOf" srcId="{6DDCDB4A-E82C-4B32-A23A-8D3DB374BA25}" destId="{46CDFE1D-F4C7-48B1-A774-C3071341DCAA}" srcOrd="0" destOrd="0" presId="urn:microsoft.com/office/officeart/2005/8/layout/vProcess5"/>
    <dgm:cxn modelId="{8FF241D4-B809-477F-BBBF-1DFD95535D92}" type="presOf" srcId="{414FD874-931A-4942-A122-01386B6CEE65}" destId="{2155129E-05FE-4F92-B62E-C4E3859C2043}" srcOrd="0" destOrd="0" presId="urn:microsoft.com/office/officeart/2005/8/layout/vProcess5"/>
    <dgm:cxn modelId="{A98212DA-52FC-4953-825C-8B13FD3EA59F}" srcId="{414FD874-931A-4942-A122-01386B6CEE65}" destId="{2C79C37B-17B0-4162-9A65-6EEFD96F51CE}" srcOrd="3" destOrd="0" parTransId="{207ADB5A-4FD1-4B41-8222-D0290D60035C}" sibTransId="{351DEFEA-7EF3-4645-8E62-C57E490174F8}"/>
    <dgm:cxn modelId="{96A881F0-CCF0-4823-B4F1-AD806BDF28D0}" srcId="{414FD874-931A-4942-A122-01386B6CEE65}" destId="{6DDCDB4A-E82C-4B32-A23A-8D3DB374BA25}" srcOrd="2" destOrd="0" parTransId="{4CF914DA-43DA-44D5-8913-E56ED863AFA4}" sibTransId="{7C72EF65-A6C7-4FC7-BAD8-4D55CAB3D580}"/>
    <dgm:cxn modelId="{C78386FA-FC85-4850-965F-57A8D1E36B5B}" srcId="{414FD874-931A-4942-A122-01386B6CEE65}" destId="{9F71088A-4C1F-47F8-B439-E602B7AFF0F1}" srcOrd="0" destOrd="0" parTransId="{BF446321-4A64-4BA2-A706-B90852606CF1}" sibTransId="{97CB90E5-9398-48F6-BF4D-B18BE94705F4}"/>
    <dgm:cxn modelId="{43AC09A1-FBBA-4D8D-822B-3BC15AF2985B}" type="presParOf" srcId="{2155129E-05FE-4F92-B62E-C4E3859C2043}" destId="{25A273A8-31FD-48EA-8022-926CE7E7A845}" srcOrd="0" destOrd="0" presId="urn:microsoft.com/office/officeart/2005/8/layout/vProcess5"/>
    <dgm:cxn modelId="{8BE1A046-1234-46A6-8AD4-E046A08F6509}" type="presParOf" srcId="{2155129E-05FE-4F92-B62E-C4E3859C2043}" destId="{5F75250A-3F1F-47C8-858D-80CEAA0AED45}" srcOrd="1" destOrd="0" presId="urn:microsoft.com/office/officeart/2005/8/layout/vProcess5"/>
    <dgm:cxn modelId="{6F6FE561-EDDA-4A0A-A3B0-0B4051BFD1E3}" type="presParOf" srcId="{2155129E-05FE-4F92-B62E-C4E3859C2043}" destId="{F49C3A81-DEC8-4D0C-A48B-FCB83FFE3250}" srcOrd="2" destOrd="0" presId="urn:microsoft.com/office/officeart/2005/8/layout/vProcess5"/>
    <dgm:cxn modelId="{817509D2-5472-44FD-B156-3BF8C56CABDC}" type="presParOf" srcId="{2155129E-05FE-4F92-B62E-C4E3859C2043}" destId="{46CDFE1D-F4C7-48B1-A774-C3071341DCAA}" srcOrd="3" destOrd="0" presId="urn:microsoft.com/office/officeart/2005/8/layout/vProcess5"/>
    <dgm:cxn modelId="{F35C33C0-9DAC-4928-9F68-9CC302A303A8}" type="presParOf" srcId="{2155129E-05FE-4F92-B62E-C4E3859C2043}" destId="{FC68E5AC-0AC7-4DEE-B75E-699AC1A46FC4}" srcOrd="4" destOrd="0" presId="urn:microsoft.com/office/officeart/2005/8/layout/vProcess5"/>
    <dgm:cxn modelId="{95A7548A-5E75-4032-8C4A-9AB7D17A3586}" type="presParOf" srcId="{2155129E-05FE-4F92-B62E-C4E3859C2043}" destId="{96785CFE-1F45-438C-85CB-1165DB58B7F6}" srcOrd="5" destOrd="0" presId="urn:microsoft.com/office/officeart/2005/8/layout/vProcess5"/>
    <dgm:cxn modelId="{EE96A770-767B-4ADF-AC8F-C62FCE61C20A}" type="presParOf" srcId="{2155129E-05FE-4F92-B62E-C4E3859C2043}" destId="{F17D755C-F728-4994-9202-B380B5AC7CDF}" srcOrd="6" destOrd="0" presId="urn:microsoft.com/office/officeart/2005/8/layout/vProcess5"/>
    <dgm:cxn modelId="{CFBDEB5B-39AF-42B4-8510-0DB7717580E6}" type="presParOf" srcId="{2155129E-05FE-4F92-B62E-C4E3859C2043}" destId="{228EDCBB-BCA6-4F51-9501-E449FA4E6BD1}" srcOrd="7" destOrd="0" presId="urn:microsoft.com/office/officeart/2005/8/layout/vProcess5"/>
    <dgm:cxn modelId="{6FAAE709-35C5-45D7-AE97-811E6D71F69F}" type="presParOf" srcId="{2155129E-05FE-4F92-B62E-C4E3859C2043}" destId="{A53031BB-7A3F-4E18-8F3C-74F48AF5E81A}" srcOrd="8" destOrd="0" presId="urn:microsoft.com/office/officeart/2005/8/layout/vProcess5"/>
    <dgm:cxn modelId="{9060C97A-3FF5-40FC-9051-79BDFDEC18E0}" type="presParOf" srcId="{2155129E-05FE-4F92-B62E-C4E3859C2043}" destId="{94EF607E-3A78-4541-A26F-C15CF5084717}" srcOrd="9" destOrd="0" presId="urn:microsoft.com/office/officeart/2005/8/layout/vProcess5"/>
    <dgm:cxn modelId="{3D967181-F403-4381-9D19-AF8A4023B542}" type="presParOf" srcId="{2155129E-05FE-4F92-B62E-C4E3859C2043}" destId="{BF6C649A-5FBE-4A83-B372-4FDEB05EEFFD}" srcOrd="10" destOrd="0" presId="urn:microsoft.com/office/officeart/2005/8/layout/vProcess5"/>
    <dgm:cxn modelId="{CFF8FAC0-8070-4B8E-93A9-77AB6639579D}" type="presParOf" srcId="{2155129E-05FE-4F92-B62E-C4E3859C2043}" destId="{174916BB-26FB-431F-A0CD-DE7F9851BAE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5250A-3F1F-47C8-858D-80CEAA0AED45}">
      <dsp:nvSpPr>
        <dsp:cNvPr id="0" name=""/>
        <dsp:cNvSpPr/>
      </dsp:nvSpPr>
      <dsp:spPr>
        <a:xfrm>
          <a:off x="0" y="0"/>
          <a:ext cx="7680960" cy="787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baseline="0"/>
            <a:t>Upoznavanje s problematikom i sličnim rješenjima</a:t>
          </a:r>
          <a:endParaRPr lang="en-US" sz="2200" kern="1200"/>
        </a:p>
      </dsp:txBody>
      <dsp:txXfrm>
        <a:off x="23077" y="23077"/>
        <a:ext cx="6764167" cy="741754"/>
      </dsp:txXfrm>
    </dsp:sp>
    <dsp:sp modelId="{F49C3A81-DEC8-4D0C-A48B-FCB83FFE3250}">
      <dsp:nvSpPr>
        <dsp:cNvPr id="0" name=""/>
        <dsp:cNvSpPr/>
      </dsp:nvSpPr>
      <dsp:spPr>
        <a:xfrm>
          <a:off x="643280" y="931164"/>
          <a:ext cx="7680960" cy="787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baseline="0"/>
            <a:t>Putem intervjua s korisnikom utvrditi najbitnije funkcionalnosti sustava</a:t>
          </a:r>
          <a:endParaRPr lang="en-US" sz="2200" kern="1200"/>
        </a:p>
      </dsp:txBody>
      <dsp:txXfrm>
        <a:off x="666357" y="954241"/>
        <a:ext cx="6479385" cy="741754"/>
      </dsp:txXfrm>
    </dsp:sp>
    <dsp:sp modelId="{46CDFE1D-F4C7-48B1-A774-C3071341DCAA}">
      <dsp:nvSpPr>
        <dsp:cNvPr id="0" name=""/>
        <dsp:cNvSpPr/>
      </dsp:nvSpPr>
      <dsp:spPr>
        <a:xfrm>
          <a:off x="1276959" y="1862328"/>
          <a:ext cx="7680960" cy="787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baseline="0"/>
            <a:t>Ponovno utvrđivanje zahtjeva</a:t>
          </a:r>
          <a:endParaRPr lang="en-US" sz="2200" kern="1200"/>
        </a:p>
      </dsp:txBody>
      <dsp:txXfrm>
        <a:off x="1300036" y="1885405"/>
        <a:ext cx="6488986" cy="741754"/>
      </dsp:txXfrm>
    </dsp:sp>
    <dsp:sp modelId="{FC68E5AC-0AC7-4DEE-B75E-699AC1A46FC4}">
      <dsp:nvSpPr>
        <dsp:cNvPr id="0" name=""/>
        <dsp:cNvSpPr/>
      </dsp:nvSpPr>
      <dsp:spPr>
        <a:xfrm>
          <a:off x="1920239" y="2793491"/>
          <a:ext cx="7680960" cy="787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baseline="0"/>
            <a:t>Oblikovanje i implementacija mobilne aplikacije</a:t>
          </a:r>
          <a:endParaRPr lang="en-US" sz="2200" kern="1200"/>
        </a:p>
      </dsp:txBody>
      <dsp:txXfrm>
        <a:off x="1943316" y="2816568"/>
        <a:ext cx="6479385" cy="741754"/>
      </dsp:txXfrm>
    </dsp:sp>
    <dsp:sp modelId="{96785CFE-1F45-438C-85CB-1165DB58B7F6}">
      <dsp:nvSpPr>
        <dsp:cNvPr id="0" name=""/>
        <dsp:cNvSpPr/>
      </dsp:nvSpPr>
      <dsp:spPr>
        <a:xfrm>
          <a:off x="7168819" y="603465"/>
          <a:ext cx="512140" cy="51214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7284051" y="603465"/>
        <a:ext cx="281677" cy="385385"/>
      </dsp:txXfrm>
    </dsp:sp>
    <dsp:sp modelId="{F17D755C-F728-4994-9202-B380B5AC7CDF}">
      <dsp:nvSpPr>
        <dsp:cNvPr id="0" name=""/>
        <dsp:cNvSpPr/>
      </dsp:nvSpPr>
      <dsp:spPr>
        <a:xfrm>
          <a:off x="7812100" y="1534629"/>
          <a:ext cx="512140" cy="51214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7927332" y="1534629"/>
        <a:ext cx="281677" cy="385385"/>
      </dsp:txXfrm>
    </dsp:sp>
    <dsp:sp modelId="{228EDCBB-BCA6-4F51-9501-E449FA4E6BD1}">
      <dsp:nvSpPr>
        <dsp:cNvPr id="0" name=""/>
        <dsp:cNvSpPr/>
      </dsp:nvSpPr>
      <dsp:spPr>
        <a:xfrm>
          <a:off x="8445779" y="2465793"/>
          <a:ext cx="512140" cy="51214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8561011" y="2465793"/>
        <a:ext cx="281677" cy="3853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63E1F-E730-4629-8262-EB2434766461}" type="datetimeFigureOut">
              <a:rPr lang="hr-HR" smtClean="0"/>
              <a:t>22.5.2022.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9FF46-282A-421C-B717-79CE5256E27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309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7C73133-9EF2-48FE-881C-91F91A0BE886}" type="datetime6">
              <a:rPr lang="hr-HR" smtClean="0"/>
              <a:t>svibnja 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FER, Ambijentalna inteligencija i podržano življenje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4175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7408-094F-47F9-8239-98D8C9760C78}" type="datetime6">
              <a:rPr lang="hr-HR" smtClean="0"/>
              <a:t>svibnja 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06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D349-3B5E-4595-AC00-B21C2DA5224E}" type="datetime6">
              <a:rPr lang="hr-HR" smtClean="0"/>
              <a:t>svibnja 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087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C24E-B490-4039-867A-757529667497}" type="datetime6">
              <a:rPr lang="hr-HR" smtClean="0"/>
              <a:t>svibnja 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837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332039-D626-4ED8-B789-84526D3AAAE9}" type="datetime6">
              <a:rPr lang="hr-HR" smtClean="0"/>
              <a:t>svibnja 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FER, Ambijentalna inteligencija i podržano življenje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56179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F79-F139-444E-B8AB-93F425FE5884}" type="datetime6">
              <a:rPr lang="hr-HR" smtClean="0"/>
              <a:t>svibnja 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529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C5CD-AF20-4702-A0C6-3F670429D6CB}" type="datetime6">
              <a:rPr lang="hr-HR" smtClean="0"/>
              <a:t>svibnja 22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697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2EE8-60B0-43F1-98B3-3BD033114F1F}" type="datetime6">
              <a:rPr lang="hr-HR" smtClean="0"/>
              <a:t>svibnja 22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5757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0D0-E27A-44C3-95D0-24531165011F}" type="datetime6">
              <a:rPr lang="hr-HR" smtClean="0"/>
              <a:t>svibnja 22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526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FF79A3-2A81-48E3-AEFD-5F8A588D690A}" type="datetime6">
              <a:rPr lang="hr-HR" smtClean="0"/>
              <a:t>svibnja 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FER, Ambijentalna inteligencija i podržano življenje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0090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8D4820-7E56-4E80-A3FE-65A47CE02C33}" type="datetime6">
              <a:rPr lang="hr-HR" smtClean="0"/>
              <a:t>svibnja 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FER, Ambijentalna inteligencija i podržano življenje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232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0A4D706-2882-4949-AB06-A10CC239E99B}" type="datetime6">
              <a:rPr lang="hr-HR" smtClean="0"/>
              <a:t>svibnja 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FER, Ambijentalna inteligencija i podržano življenje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32F6235-8756-4030-9446-D63DBDB811A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0240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8D0AF5-7E90-FB23-FE94-E7499195E0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4800" dirty="0"/>
              <a:t>SUSTAV ZA PRIDRŽAVANJE LIJEKOVA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1A9651F-30C8-0B8A-3198-72F7664338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Bernard </a:t>
            </a:r>
            <a:r>
              <a:rPr lang="hr-HR" sz="2000" dirty="0" err="1"/>
              <a:t>Bačani</a:t>
            </a:r>
            <a:r>
              <a:rPr lang="hr-HR" sz="2000" dirty="0"/>
              <a:t>, Nika Medić Nikola </a:t>
            </a:r>
            <a:r>
              <a:rPr lang="hr-HR" sz="2000" dirty="0" err="1"/>
              <a:t>Pehnec</a:t>
            </a:r>
            <a:r>
              <a:rPr lang="hr-HR" sz="2000" dirty="0"/>
              <a:t>, Tin Petric</a:t>
            </a:r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65DE65D8-9085-E8BD-32A3-8219811F8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</p:spTree>
    <p:extLst>
      <p:ext uri="{BB962C8B-B14F-4D97-AF65-F5344CB8AC3E}">
        <p14:creationId xmlns:p14="http://schemas.microsoft.com/office/powerpoint/2010/main" val="1791101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7E5009-CFBF-0AF9-4260-9A0B45FB8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F8664AC-7879-E5E8-AAE6-ABB68F534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Sve ubrzaniji način života</a:t>
            </a:r>
          </a:p>
          <a:p>
            <a:r>
              <a:rPr lang="hr-HR" dirty="0"/>
              <a:t>Tendencija zaboravljanja svakodnevnih sitnica</a:t>
            </a:r>
          </a:p>
          <a:p>
            <a:r>
              <a:rPr lang="hr-HR" dirty="0"/>
              <a:t>Aplikacija koja bi omogućila: 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Pacijentima da imaju jednu brigu manje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Doktorima da imaju veću kontrolu nad pacijentom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Odgovornim osobama da vode računa o pacijentima,</a:t>
            </a:r>
            <a:br>
              <a:rPr lang="hr-HR" dirty="0"/>
            </a:br>
            <a:r>
              <a:rPr lang="hr-HR" dirty="0"/>
              <a:t>ukoliko oni to sami ne mogu</a:t>
            </a:r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09DA047-5FAF-905A-1F9D-4BB3511B3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55585" y="6488217"/>
            <a:ext cx="6280830" cy="404614"/>
          </a:xfrm>
        </p:spPr>
        <p:txBody>
          <a:bodyPr/>
          <a:lstStyle/>
          <a:p>
            <a:pPr algn="ctr"/>
            <a:r>
              <a:rPr lang="hr-HR" dirty="0"/>
              <a:t>FER, Ambijentalna inteligencija i podržano življenje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8A828A8-E77F-6D05-7C88-679CEF5E1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199" y="1961966"/>
            <a:ext cx="3297684" cy="329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904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02FE15-18BD-4440-09EC-85D3320B6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POTREBE KORISNIKA - Pacijent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B234C0-B2CD-9BC2-43C3-6034A7478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Praćenje rasporeda konzumacije lijekova –uglavnom se</a:t>
            </a:r>
            <a:br>
              <a:rPr lang="hr-HR" dirty="0"/>
            </a:br>
            <a:r>
              <a:rPr lang="hr-HR" dirty="0"/>
              <a:t>radi o nekoliko lijekova koji se moraju konzumirati u različitim</a:t>
            </a:r>
            <a:br>
              <a:rPr lang="hr-HR" dirty="0"/>
            </a:br>
            <a:r>
              <a:rPr lang="hr-HR" dirty="0"/>
              <a:t>količinama i terminima</a:t>
            </a:r>
          </a:p>
          <a:p>
            <a:r>
              <a:rPr lang="hr-HR" dirty="0"/>
              <a:t>Mijenjanje rasporeda i vrste lijekova</a:t>
            </a:r>
          </a:p>
          <a:p>
            <a:r>
              <a:rPr lang="hr-HR" dirty="0"/>
              <a:t>Upozorenje u slučaju da se lijekovi ne uzmu na na vrijeme</a:t>
            </a:r>
          </a:p>
          <a:p>
            <a:r>
              <a:rPr lang="hr-HR" dirty="0"/>
              <a:t>Mogućnost automatskog obavještavanja doktora u </a:t>
            </a:r>
            <a:br>
              <a:rPr lang="hr-HR" dirty="0"/>
            </a:br>
            <a:r>
              <a:rPr lang="hr-HR" dirty="0"/>
              <a:t>slučaju nestanka lijekova – inače se je potrebno kontaktirati </a:t>
            </a:r>
            <a:br>
              <a:rPr lang="hr-HR" dirty="0"/>
            </a:br>
            <a:r>
              <a:rPr lang="hr-HR" dirty="0"/>
              <a:t>doktora svaki put kada lijekova ponestane, a pacijenti to</a:t>
            </a:r>
            <a:br>
              <a:rPr lang="hr-HR" dirty="0"/>
            </a:br>
            <a:r>
              <a:rPr lang="hr-HR" dirty="0"/>
              <a:t>često ne primijete na vrijeme</a:t>
            </a:r>
          </a:p>
          <a:p>
            <a:endParaRPr lang="hr-HR" dirty="0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DB72EEB-F350-4239-9687-EC155A36A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pic>
        <p:nvPicPr>
          <p:cNvPr id="6" name="Slika 5" descr="Slika na kojoj se prikazuje tekst, na zatvorenom, plastika, različito&#10;&#10;Opis je automatski generiran">
            <a:extLst>
              <a:ext uri="{FF2B5EF4-FFF2-40B4-BE49-F238E27FC236}">
                <a16:creationId xmlns:a16="http://schemas.microsoft.com/office/drawing/2014/main" id="{45BF98ED-E4EF-54D6-9A33-D1DC3031B5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6" r="9930"/>
          <a:stretch/>
        </p:blipFill>
        <p:spPr>
          <a:xfrm>
            <a:off x="8691513" y="1787294"/>
            <a:ext cx="3044858" cy="381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878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1AF0A1-2457-C196-C1E4-E23D5EA58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POTREBE KORISNIKA - Doktor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7D64315-596F-550B-741E-B10739AE6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Mogućnost praćenja konzumacije lijekova svojih </a:t>
            </a:r>
            <a:br>
              <a:rPr lang="hr-HR" dirty="0"/>
            </a:br>
            <a:r>
              <a:rPr lang="hr-HR" dirty="0"/>
              <a:t>pacijenata, osobito onih kojima je konzumacija </a:t>
            </a:r>
            <a:br>
              <a:rPr lang="hr-HR" dirty="0"/>
            </a:br>
            <a:r>
              <a:rPr lang="hr-HR" dirty="0"/>
              <a:t>određenih lijekova jako bitna, a doktor im ne može vjerovati </a:t>
            </a:r>
            <a:br>
              <a:rPr lang="hr-HR" dirty="0"/>
            </a:br>
            <a:r>
              <a:rPr lang="hr-HR" dirty="0"/>
              <a:t>na riječ (dementne osobe).</a:t>
            </a:r>
            <a:br>
              <a:rPr lang="hr-HR" dirty="0"/>
            </a:br>
            <a:br>
              <a:rPr lang="hr-HR" dirty="0"/>
            </a:br>
            <a:endParaRPr lang="hr-HR" dirty="0"/>
          </a:p>
          <a:p>
            <a:endParaRPr lang="hr-HR" dirty="0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92BCA88D-A197-FFF6-5F92-3BBDA3828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pic>
        <p:nvPicPr>
          <p:cNvPr id="6" name="Slika 5" descr="Slika na kojoj se prikazuje tekst, lutka, igračka&#10;&#10;Opis je automatski generiran">
            <a:extLst>
              <a:ext uri="{FF2B5EF4-FFF2-40B4-BE49-F238E27FC236}">
                <a16:creationId xmlns:a16="http://schemas.microsoft.com/office/drawing/2014/main" id="{6FA2B4EF-5BD0-BA9C-7146-90B822026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434" y="2286000"/>
            <a:ext cx="2722826" cy="321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459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88C5B5-3F8B-D452-DFBB-374EE9A8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800" dirty="0"/>
              <a:t>POTREBE KORISNIKA – Odgovorna osoba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8DCAFA-9475-D5D3-DD59-AB538CD2A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Uvid u konzumaciju lijekova svojih bližnjih,</a:t>
            </a:r>
            <a:br>
              <a:rPr lang="hr-HR" dirty="0"/>
            </a:br>
            <a:r>
              <a:rPr lang="hr-HR" dirty="0"/>
              <a:t>odnosno ljudi o kojima se brinu</a:t>
            </a:r>
            <a:br>
              <a:rPr lang="hr-HR" dirty="0"/>
            </a:br>
            <a:br>
              <a:rPr lang="hr-HR" dirty="0"/>
            </a:br>
            <a:endParaRPr lang="hr-HR" dirty="0"/>
          </a:p>
          <a:p>
            <a:r>
              <a:rPr lang="hr-HR" dirty="0"/>
              <a:t>U slučaju da pacijent ne reagira na poruke upozorenja</a:t>
            </a:r>
            <a:br>
              <a:rPr lang="hr-HR" dirty="0"/>
            </a:br>
            <a:r>
              <a:rPr lang="hr-HR" dirty="0"/>
              <a:t>o uzimanju lijeka odgovorna osoba biti će obavještena</a:t>
            </a:r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B01C101A-7254-128D-1206-7FC2B9F29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8433D069-C80D-4BA5-9D46-B9EEC4CB30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345" y="2286000"/>
            <a:ext cx="3265602" cy="326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608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D2D9D5-ADF1-10A8-F38F-2B5173376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ZAHTJEVI APLIKACIJE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79EB894-A744-50F9-E07A-E4C7A04E5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Jednostavno i intuitivno korisničko sučelje koje </a:t>
            </a:r>
            <a:br>
              <a:rPr lang="hr-HR" dirty="0"/>
            </a:br>
            <a:r>
              <a:rPr lang="hr-HR" dirty="0"/>
              <a:t>korisnicima ne zadaje više posla nego što ga</a:t>
            </a:r>
            <a:br>
              <a:rPr lang="hr-HR" dirty="0"/>
            </a:br>
            <a:r>
              <a:rPr lang="hr-HR" dirty="0"/>
              <a:t>već imaju</a:t>
            </a:r>
          </a:p>
          <a:p>
            <a:r>
              <a:rPr lang="hr-HR" dirty="0"/>
              <a:t>Dovoljno jake i pravovremene poruke upozorenja</a:t>
            </a:r>
          </a:p>
          <a:p>
            <a:r>
              <a:rPr lang="hr-HR" dirty="0"/>
              <a:t>Jednostavno povezivanje pacijenata, doktora i </a:t>
            </a:r>
            <a:br>
              <a:rPr lang="hr-HR" dirty="0"/>
            </a:br>
            <a:r>
              <a:rPr lang="hr-HR" dirty="0"/>
              <a:t>odgovornih osoba</a:t>
            </a:r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7DD34EC-EB82-33A4-4F49-6BE6F6A58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EA00FAA0-616A-BDDF-31CA-0A6A12220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104" y="1878215"/>
            <a:ext cx="4391619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732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A5EA15-3E4B-349E-B16D-1482EA892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OBLIKOVANJE SUSTAVA</a:t>
            </a:r>
          </a:p>
        </p:txBody>
      </p:sp>
      <p:graphicFrame>
        <p:nvGraphicFramePr>
          <p:cNvPr id="6" name="Rezervirano mjesto sadržaja 2">
            <a:extLst>
              <a:ext uri="{FF2B5EF4-FFF2-40B4-BE49-F238E27FC236}">
                <a16:creationId xmlns:a16="http://schemas.microsoft.com/office/drawing/2014/main" id="{BB5A6738-FE47-66C4-F266-1856EB2E27D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8ECF4EA-83A9-AEDA-6FCA-E1C051D35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FER, Ambijentalna inteligencija i podržano življenje</a:t>
            </a:r>
          </a:p>
        </p:txBody>
      </p:sp>
    </p:spTree>
    <p:extLst>
      <p:ext uri="{BB962C8B-B14F-4D97-AF65-F5344CB8AC3E}">
        <p14:creationId xmlns:p14="http://schemas.microsoft.com/office/powerpoint/2010/main" val="2101729933"/>
      </p:ext>
    </p:extLst>
  </p:cSld>
  <p:clrMapOvr>
    <a:masterClrMapping/>
  </p:clrMapOvr>
</p:sld>
</file>

<file path=ppt/theme/theme1.xml><?xml version="1.0" encoding="utf-8"?>
<a:theme xmlns:a="http://schemas.openxmlformats.org/drawingml/2006/main" name="Žetva">
  <a:themeElements>
    <a:clrScheme name="Žetva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Žetv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Žetv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TM10001105[[fn=Žetva]]</Template>
  <TotalTime>59</TotalTime>
  <Words>315</Words>
  <Application>Microsoft Office PowerPoint</Application>
  <PresentationFormat>Široki zaslon</PresentationFormat>
  <Paragraphs>35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0" baseType="lpstr">
      <vt:lpstr>Calibri</vt:lpstr>
      <vt:lpstr>Franklin Gothic Book</vt:lpstr>
      <vt:lpstr>Žetva</vt:lpstr>
      <vt:lpstr>SUSTAV ZA PRIDRŽAVANJE LIJEKOVA</vt:lpstr>
      <vt:lpstr>IDEJA</vt:lpstr>
      <vt:lpstr>POTREBE KORISNIKA - Pacijent</vt:lpstr>
      <vt:lpstr>POTREBE KORISNIKA - Doktor</vt:lpstr>
      <vt:lpstr>POTREBE KORISNIKA – Odgovorna osoba </vt:lpstr>
      <vt:lpstr>ZAHTJEVI APLIKACIJE</vt:lpstr>
      <vt:lpstr>OBLIKOVANJE SUSTAVA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SUSTAV ZA PRIDRŽAVANJE LIJEKOVA</dc:title>
  <dc:creator>Nika Medic</dc:creator>
  <cp:lastModifiedBy>Nika Medic</cp:lastModifiedBy>
  <cp:revision>2</cp:revision>
  <dcterms:created xsi:type="dcterms:W3CDTF">2022-05-21T17:20:07Z</dcterms:created>
  <dcterms:modified xsi:type="dcterms:W3CDTF">2022-05-22T16:31:58Z</dcterms:modified>
</cp:coreProperties>
</file>