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2095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380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8843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0367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2825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5477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1961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3393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943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182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025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952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99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07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520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675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55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7F30F6-3636-4153-B829-8D251AB00597}" type="datetimeFigureOut">
              <a:rPr lang="hr-HR" smtClean="0"/>
              <a:t>28.3.2019.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C7D512-059B-4F51-9CDB-B63731ACAC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49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15655827-B42D-4180-88D3-D83F25E4B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9">
            <a:extLst>
              <a:ext uri="{FF2B5EF4-FFF2-40B4-BE49-F238E27FC236}">
                <a16:creationId xmlns:a16="http://schemas.microsoft.com/office/drawing/2014/main" id="{24ACCB06-563C-4ADE-B4D6-1FE9F723C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3955594"/>
            <a:ext cx="1828958" cy="2902407"/>
          </a:xfrm>
          <a:custGeom>
            <a:avLst/>
            <a:gdLst>
              <a:gd name="connsiteX0" fmla="*/ 0 w 1828958"/>
              <a:gd name="connsiteY0" fmla="*/ 0 h 2902407"/>
              <a:gd name="connsiteX1" fmla="*/ 1828958 w 1828958"/>
              <a:gd name="connsiteY1" fmla="*/ 2902407 h 2902407"/>
              <a:gd name="connsiteX2" fmla="*/ 1709896 w 1828958"/>
              <a:gd name="connsiteY2" fmla="*/ 2902407 h 2902407"/>
              <a:gd name="connsiteX3" fmla="*/ 0 w 1828958"/>
              <a:gd name="connsiteY3" fmla="*/ 63474 h 290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958" h="2902407">
                <a:moveTo>
                  <a:pt x="0" y="0"/>
                </a:moveTo>
                <a:lnTo>
                  <a:pt x="1828958" y="2902407"/>
                </a:lnTo>
                <a:lnTo>
                  <a:pt x="1709896" y="2902407"/>
                </a:lnTo>
                <a:lnTo>
                  <a:pt x="0" y="63474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</p:sp>
      <p:sp>
        <p:nvSpPr>
          <p:cNvPr id="23" name="Freeform: Shape 11">
            <a:extLst>
              <a:ext uri="{FF2B5EF4-FFF2-40B4-BE49-F238E27FC236}">
                <a16:creationId xmlns:a16="http://schemas.microsoft.com/office/drawing/2014/main" id="{40761ECD-D92B-46AE-82CA-640023D28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3220098"/>
            <a:ext cx="2910045" cy="3637903"/>
          </a:xfrm>
          <a:custGeom>
            <a:avLst/>
            <a:gdLst>
              <a:gd name="connsiteX0" fmla="*/ 0 w 2910045"/>
              <a:gd name="connsiteY0" fmla="*/ 0 h 3637903"/>
              <a:gd name="connsiteX1" fmla="*/ 2910045 w 2910045"/>
              <a:gd name="connsiteY1" fmla="*/ 3637903 h 3637903"/>
              <a:gd name="connsiteX2" fmla="*/ 2786220 w 2910045"/>
              <a:gd name="connsiteY2" fmla="*/ 3637903 h 3637903"/>
              <a:gd name="connsiteX3" fmla="*/ 0 w 2910045"/>
              <a:gd name="connsiteY3" fmla="*/ 20366 h 363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0045" h="3637903">
                <a:moveTo>
                  <a:pt x="0" y="0"/>
                </a:moveTo>
                <a:lnTo>
                  <a:pt x="2910045" y="3637903"/>
                </a:lnTo>
                <a:lnTo>
                  <a:pt x="2786220" y="3637903"/>
                </a:lnTo>
                <a:lnTo>
                  <a:pt x="0" y="2036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</p:sp>
      <p:sp>
        <p:nvSpPr>
          <p:cNvPr id="24" name="Freeform: Shape 13">
            <a:extLst>
              <a:ext uri="{FF2B5EF4-FFF2-40B4-BE49-F238E27FC236}">
                <a16:creationId xmlns:a16="http://schemas.microsoft.com/office/drawing/2014/main" id="{9A928607-C55C-40FD-B2DF-6CD6A7226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2845509"/>
            <a:ext cx="4149883" cy="4012491"/>
          </a:xfrm>
          <a:custGeom>
            <a:avLst/>
            <a:gdLst>
              <a:gd name="connsiteX0" fmla="*/ 0 w 4149883"/>
              <a:gd name="connsiteY0" fmla="*/ 0 h 4012491"/>
              <a:gd name="connsiteX1" fmla="*/ 4149883 w 4149883"/>
              <a:gd name="connsiteY1" fmla="*/ 4012491 h 4012491"/>
              <a:gd name="connsiteX2" fmla="*/ 2910046 w 4149883"/>
              <a:gd name="connsiteY2" fmla="*/ 4012491 h 4012491"/>
              <a:gd name="connsiteX3" fmla="*/ 0 w 4149883"/>
              <a:gd name="connsiteY3" fmla="*/ 374587 h 4012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49883" h="4012491">
                <a:moveTo>
                  <a:pt x="0" y="0"/>
                </a:moveTo>
                <a:lnTo>
                  <a:pt x="4149883" y="4012491"/>
                </a:lnTo>
                <a:lnTo>
                  <a:pt x="2910046" y="4012491"/>
                </a:lnTo>
                <a:lnTo>
                  <a:pt x="0" y="3745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0A20C1-29A4-43E0-AB15-7931F76F8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3332410"/>
            <a:ext cx="2719546" cy="3525590"/>
          </a:xfrm>
          <a:custGeom>
            <a:avLst/>
            <a:gdLst>
              <a:gd name="connsiteX0" fmla="*/ 0 w 2719546"/>
              <a:gd name="connsiteY0" fmla="*/ 0 h 3525590"/>
              <a:gd name="connsiteX1" fmla="*/ 2719546 w 2719546"/>
              <a:gd name="connsiteY1" fmla="*/ 3525590 h 3525590"/>
              <a:gd name="connsiteX2" fmla="*/ 1828959 w 2719546"/>
              <a:gd name="connsiteY2" fmla="*/ 3525590 h 3525590"/>
              <a:gd name="connsiteX3" fmla="*/ 0 w 2719546"/>
              <a:gd name="connsiteY3" fmla="*/ 623183 h 352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546" h="3525590">
                <a:moveTo>
                  <a:pt x="0" y="0"/>
                </a:moveTo>
                <a:lnTo>
                  <a:pt x="2719546" y="3525590"/>
                </a:lnTo>
                <a:lnTo>
                  <a:pt x="1828959" y="3525590"/>
                </a:lnTo>
                <a:lnTo>
                  <a:pt x="0" y="623183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B74E33-2525-4F9C-95DC-D22EED212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3468"/>
            <a:ext cx="9144000" cy="3618898"/>
          </a:xfrm>
        </p:spPr>
        <p:txBody>
          <a:bodyPr anchor="b">
            <a:normAutofit/>
          </a:bodyPr>
          <a:lstStyle/>
          <a:p>
            <a:pPr algn="ctr"/>
            <a:r>
              <a:rPr lang="en-US" sz="7200"/>
              <a:t>SPVP projekt</a:t>
            </a:r>
            <a:br>
              <a:rPr lang="en-US" sz="7200"/>
            </a:br>
            <a:r>
              <a:rPr lang="en-US" sz="7200"/>
              <a:t>Daljinska skrb za ukućane</a:t>
            </a:r>
            <a:endParaRPr lang="hr-HR" sz="72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17D031-3610-4810-9457-3001C225A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9546" y="4552335"/>
            <a:ext cx="6752908" cy="1091381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Iva </a:t>
            </a:r>
            <a:r>
              <a:rPr lang="en-US" sz="2400" dirty="0" err="1"/>
              <a:t>Cvitković</a:t>
            </a:r>
            <a:r>
              <a:rPr lang="hr-HR" sz="2400" dirty="0"/>
              <a:t>, </a:t>
            </a:r>
            <a:r>
              <a:rPr lang="en-US" sz="2400" dirty="0" err="1"/>
              <a:t>Tihana</a:t>
            </a:r>
            <a:r>
              <a:rPr lang="en-US" sz="2400" dirty="0"/>
              <a:t> </a:t>
            </a:r>
            <a:r>
              <a:rPr lang="en-US" sz="2400" dirty="0" err="1"/>
              <a:t>Đerek</a:t>
            </a:r>
            <a:r>
              <a:rPr lang="hr-HR" sz="2400" dirty="0"/>
              <a:t>, </a:t>
            </a:r>
            <a:r>
              <a:rPr lang="en-US" sz="2400" dirty="0"/>
              <a:t>Anita </a:t>
            </a:r>
            <a:r>
              <a:rPr lang="en-US" sz="2400" dirty="0" err="1"/>
              <a:t>Garić</a:t>
            </a:r>
            <a:r>
              <a:rPr lang="hr-HR" sz="2400" dirty="0"/>
              <a:t>, </a:t>
            </a:r>
            <a:endParaRPr lang="en-US" sz="2400" dirty="0"/>
          </a:p>
          <a:p>
            <a:pPr algn="ctr"/>
            <a:r>
              <a:rPr lang="en-US" sz="2400" dirty="0" err="1"/>
              <a:t>Matea</a:t>
            </a:r>
            <a:r>
              <a:rPr lang="en-US" sz="2400" dirty="0"/>
              <a:t> </a:t>
            </a:r>
            <a:r>
              <a:rPr lang="en-US" sz="2400" dirty="0" err="1"/>
              <a:t>Mak</a:t>
            </a:r>
            <a:r>
              <a:rPr lang="hr-HR" sz="2400" dirty="0"/>
              <a:t>, </a:t>
            </a:r>
            <a:r>
              <a:rPr lang="en-US" sz="2400" dirty="0"/>
              <a:t>Filip Tomas</a:t>
            </a:r>
          </a:p>
          <a:p>
            <a:pPr algn="ctr"/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96190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142AD-A91C-4EAD-805C-64255516B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44526"/>
          </a:xfrm>
        </p:spPr>
        <p:txBody>
          <a:bodyPr/>
          <a:lstStyle/>
          <a:p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detektirati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E6922-04BC-4E68-AF17-5EFD79B23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99139"/>
            <a:ext cx="10018713" cy="3892062"/>
          </a:xfrm>
        </p:spPr>
        <p:txBody>
          <a:bodyPr/>
          <a:lstStyle/>
          <a:p>
            <a:r>
              <a:rPr lang="en-US" dirty="0"/>
              <a:t>Pad – </a:t>
            </a:r>
            <a:r>
              <a:rPr lang="en-US" dirty="0" err="1"/>
              <a:t>vodeći</a:t>
            </a:r>
            <a:r>
              <a:rPr lang="en-US" dirty="0"/>
              <a:t> </a:t>
            </a:r>
            <a:r>
              <a:rPr lang="en-US" dirty="0" err="1"/>
              <a:t>uzrok</a:t>
            </a:r>
            <a:r>
              <a:rPr lang="en-US" dirty="0"/>
              <a:t> </a:t>
            </a:r>
            <a:r>
              <a:rPr lang="en-US" dirty="0" err="1"/>
              <a:t>smrtnosti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starijih</a:t>
            </a:r>
            <a:r>
              <a:rPr lang="en-US" dirty="0"/>
              <a:t> </a:t>
            </a:r>
            <a:r>
              <a:rPr lang="en-US" dirty="0" err="1"/>
              <a:t>osoba</a:t>
            </a:r>
            <a:endParaRPr lang="en-US" dirty="0"/>
          </a:p>
          <a:p>
            <a:r>
              <a:rPr lang="en-US" dirty="0" err="1"/>
              <a:t>Srčani</a:t>
            </a:r>
            <a:r>
              <a:rPr lang="en-US" dirty="0"/>
              <a:t> </a:t>
            </a:r>
            <a:r>
              <a:rPr lang="en-US" dirty="0" err="1"/>
              <a:t>udar</a:t>
            </a:r>
            <a:r>
              <a:rPr lang="en-US" dirty="0"/>
              <a:t> –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trenutna</a:t>
            </a:r>
            <a:r>
              <a:rPr lang="en-US" dirty="0"/>
              <a:t> </a:t>
            </a:r>
            <a:r>
              <a:rPr lang="en-US" dirty="0" err="1"/>
              <a:t>detekcija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alarmiranje</a:t>
            </a:r>
            <a:r>
              <a:rPr lang="en-US" dirty="0"/>
              <a:t> </a:t>
            </a:r>
            <a:r>
              <a:rPr lang="en-US" dirty="0" err="1"/>
              <a:t>hitne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  <a:p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fizičke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– </a:t>
            </a:r>
            <a:r>
              <a:rPr lang="en-US" dirty="0" err="1"/>
              <a:t>aktivne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žiovtni</a:t>
            </a:r>
            <a:r>
              <a:rPr lang="en-US" dirty="0"/>
              <a:t> </a:t>
            </a:r>
            <a:r>
              <a:rPr lang="en-US" dirty="0" err="1"/>
              <a:t>vijek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9857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C8AD8-ED77-4540-89D0-9E04B57EB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100797"/>
          </a:xfrm>
        </p:spPr>
        <p:txBody>
          <a:bodyPr/>
          <a:lstStyle/>
          <a:p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zahtjevi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83571-853D-4ECC-B60D-5D24B9D0D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83545"/>
            <a:ext cx="10018713" cy="3807655"/>
          </a:xfrm>
        </p:spPr>
        <p:txBody>
          <a:bodyPr/>
          <a:lstStyle/>
          <a:p>
            <a:r>
              <a:rPr lang="en-US" dirty="0"/>
              <a:t>Male </a:t>
            </a:r>
            <a:r>
              <a:rPr lang="en-US" dirty="0" err="1"/>
              <a:t>dimenzije</a:t>
            </a:r>
            <a:r>
              <a:rPr lang="en-US" dirty="0"/>
              <a:t> –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/>
              <a:t>starije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sustav</a:t>
            </a:r>
            <a:endParaRPr lang="en-US" dirty="0"/>
          </a:p>
          <a:p>
            <a:r>
              <a:rPr lang="en-US" dirty="0" err="1"/>
              <a:t>Dojava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nadležnoj</a:t>
            </a:r>
            <a:r>
              <a:rPr lang="en-US" dirty="0"/>
              <a:t> </a:t>
            </a:r>
            <a:r>
              <a:rPr lang="en-US" dirty="0" err="1"/>
              <a:t>osobi</a:t>
            </a:r>
            <a:endParaRPr lang="en-US" dirty="0"/>
          </a:p>
          <a:p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dijagnosticiranim</a:t>
            </a:r>
            <a:r>
              <a:rPr lang="en-US" dirty="0"/>
              <a:t> </a:t>
            </a:r>
            <a:r>
              <a:rPr lang="en-US" dirty="0" err="1"/>
              <a:t>stanjima</a:t>
            </a:r>
            <a:r>
              <a:rPr lang="en-US" dirty="0"/>
              <a:t> (</a:t>
            </a:r>
            <a:r>
              <a:rPr lang="en-US" dirty="0" err="1"/>
              <a:t>srčani</a:t>
            </a:r>
            <a:r>
              <a:rPr lang="en-US" dirty="0"/>
              <a:t>, </a:t>
            </a:r>
            <a:r>
              <a:rPr lang="en-US" dirty="0" err="1"/>
              <a:t>duševni</a:t>
            </a:r>
            <a:r>
              <a:rPr lang="en-US" dirty="0"/>
              <a:t> </a:t>
            </a:r>
            <a:r>
              <a:rPr lang="en-US" dirty="0" err="1"/>
              <a:t>bolesnici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37833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Corbel</vt:lpstr>
      <vt:lpstr>Parallax</vt:lpstr>
      <vt:lpstr>SPVP projekt Daljinska skrb za ukućane</vt:lpstr>
      <vt:lpstr>Stanja koja će se detektirati</vt:lpstr>
      <vt:lpstr>Ključni zahtjevi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SPVP projekt Daljinska skrb za ukućane</dc:title>
  <dc:creator>anita</dc:creator>
  <cp:lastModifiedBy>anita</cp:lastModifiedBy>
  <cp:revision>3</cp:revision>
  <dcterms:created xsi:type="dcterms:W3CDTF">2019-03-28T22:49:03Z</dcterms:created>
  <dcterms:modified xsi:type="dcterms:W3CDTF">2019-03-28T22:56:25Z</dcterms:modified>
</cp:coreProperties>
</file>