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9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F30F6-3636-4153-B829-8D251AB00597}" type="datetimeFigureOut">
              <a:rPr lang="hr-HR" smtClean="0"/>
              <a:t>28.3.2019.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7D512-059B-4F51-9CDB-B63731ACAC5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420952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F30F6-3636-4153-B829-8D251AB00597}" type="datetimeFigureOut">
              <a:rPr lang="hr-HR" smtClean="0"/>
              <a:t>28.3.2019.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7D512-059B-4F51-9CDB-B63731ACAC5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538008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F30F6-3636-4153-B829-8D251AB00597}" type="datetimeFigureOut">
              <a:rPr lang="hr-HR" smtClean="0"/>
              <a:t>28.3.2019.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7D512-059B-4F51-9CDB-B63731ACAC5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288438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F30F6-3636-4153-B829-8D251AB00597}" type="datetimeFigureOut">
              <a:rPr lang="hr-HR" smtClean="0"/>
              <a:t>28.3.2019.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7D512-059B-4F51-9CDB-B63731ACAC5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903674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F30F6-3636-4153-B829-8D251AB00597}" type="datetimeFigureOut">
              <a:rPr lang="hr-HR" smtClean="0"/>
              <a:t>28.3.2019.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7D512-059B-4F51-9CDB-B63731ACAC5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128253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F30F6-3636-4153-B829-8D251AB00597}" type="datetimeFigureOut">
              <a:rPr lang="hr-HR" smtClean="0"/>
              <a:t>28.3.2019.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7D512-059B-4F51-9CDB-B63731ACAC5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054772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F30F6-3636-4153-B829-8D251AB00597}" type="datetimeFigureOut">
              <a:rPr lang="hr-HR" smtClean="0"/>
              <a:t>28.3.2019.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7D512-059B-4F51-9CDB-B63731ACAC5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119613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F30F6-3636-4153-B829-8D251AB00597}" type="datetimeFigureOut">
              <a:rPr lang="hr-HR" smtClean="0"/>
              <a:t>28.3.2019.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7D512-059B-4F51-9CDB-B63731ACAC5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6339312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F30F6-3636-4153-B829-8D251AB00597}" type="datetimeFigureOut">
              <a:rPr lang="hr-HR" smtClean="0"/>
              <a:t>28.3.2019.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7D512-059B-4F51-9CDB-B63731ACAC5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194395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F30F6-3636-4153-B829-8D251AB00597}" type="datetimeFigureOut">
              <a:rPr lang="hr-HR" smtClean="0"/>
              <a:t>28.3.2019.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71C7D512-059B-4F51-9CDB-B63731ACAC5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918299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F30F6-3636-4153-B829-8D251AB00597}" type="datetimeFigureOut">
              <a:rPr lang="hr-HR" smtClean="0"/>
              <a:t>28.3.2019.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7D512-059B-4F51-9CDB-B63731ACAC5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10252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F30F6-3636-4153-B829-8D251AB00597}" type="datetimeFigureOut">
              <a:rPr lang="hr-HR" smtClean="0"/>
              <a:t>28.3.2019.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7D512-059B-4F51-9CDB-B63731ACAC5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495208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F30F6-3636-4153-B829-8D251AB00597}" type="datetimeFigureOut">
              <a:rPr lang="hr-HR" smtClean="0"/>
              <a:t>28.3.2019.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7D512-059B-4F51-9CDB-B63731ACAC5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59946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F30F6-3636-4153-B829-8D251AB00597}" type="datetimeFigureOut">
              <a:rPr lang="hr-HR" smtClean="0"/>
              <a:t>28.3.2019.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7D512-059B-4F51-9CDB-B63731ACAC5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00741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F30F6-3636-4153-B829-8D251AB00597}" type="datetimeFigureOut">
              <a:rPr lang="hr-HR" smtClean="0"/>
              <a:t>28.3.2019.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7D512-059B-4F51-9CDB-B63731ACAC5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852072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F30F6-3636-4153-B829-8D251AB00597}" type="datetimeFigureOut">
              <a:rPr lang="hr-HR" smtClean="0"/>
              <a:t>28.3.2019.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7D512-059B-4F51-9CDB-B63731ACAC5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067519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F30F6-3636-4153-B829-8D251AB00597}" type="datetimeFigureOut">
              <a:rPr lang="hr-HR" smtClean="0"/>
              <a:t>28.3.2019.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7D512-059B-4F51-9CDB-B63731ACAC5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855657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627F30F6-3636-4153-B829-8D251AB00597}" type="datetimeFigureOut">
              <a:rPr lang="hr-HR" smtClean="0"/>
              <a:t>28.3.2019.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71C7D512-059B-4F51-9CDB-B63731ACAC5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924932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  <p:sldLayoutId id="2147483768" r:id="rId12"/>
    <p:sldLayoutId id="2147483769" r:id="rId13"/>
    <p:sldLayoutId id="2147483770" r:id="rId14"/>
    <p:sldLayoutId id="2147483771" r:id="rId15"/>
    <p:sldLayoutId id="2147483772" r:id="rId16"/>
    <p:sldLayoutId id="2147483773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76000"/>
                <a:satMod val="180000"/>
              </a:schemeClr>
              <a:schemeClr val="bg2">
                <a:tint val="80000"/>
                <a:satMod val="120000"/>
                <a:lumMod val="180000"/>
              </a:schemeClr>
            </a:duotone>
            <a:extLst/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7">
            <a:extLst>
              <a:ext uri="{FF2B5EF4-FFF2-40B4-BE49-F238E27FC236}">
                <a16:creationId xmlns:a16="http://schemas.microsoft.com/office/drawing/2014/main" id="{15655827-B42D-4180-88D3-D83F25E4BD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: Shape 9">
            <a:extLst>
              <a:ext uri="{FF2B5EF4-FFF2-40B4-BE49-F238E27FC236}">
                <a16:creationId xmlns:a16="http://schemas.microsoft.com/office/drawing/2014/main" id="{24ACCB06-563C-4ADE-B4D6-1FE9F723C7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3955594"/>
            <a:ext cx="1828958" cy="2902407"/>
          </a:xfrm>
          <a:custGeom>
            <a:avLst/>
            <a:gdLst>
              <a:gd name="connsiteX0" fmla="*/ 0 w 1828958"/>
              <a:gd name="connsiteY0" fmla="*/ 0 h 2902407"/>
              <a:gd name="connsiteX1" fmla="*/ 1828958 w 1828958"/>
              <a:gd name="connsiteY1" fmla="*/ 2902407 h 2902407"/>
              <a:gd name="connsiteX2" fmla="*/ 1709896 w 1828958"/>
              <a:gd name="connsiteY2" fmla="*/ 2902407 h 2902407"/>
              <a:gd name="connsiteX3" fmla="*/ 0 w 1828958"/>
              <a:gd name="connsiteY3" fmla="*/ 63474 h 2902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28958" h="2902407">
                <a:moveTo>
                  <a:pt x="0" y="0"/>
                </a:moveTo>
                <a:lnTo>
                  <a:pt x="1828958" y="2902407"/>
                </a:lnTo>
                <a:lnTo>
                  <a:pt x="1709896" y="2902407"/>
                </a:lnTo>
                <a:lnTo>
                  <a:pt x="0" y="63474"/>
                </a:lnTo>
                <a:close/>
              </a:path>
            </a:pathLst>
          </a:custGeom>
          <a:solidFill>
            <a:srgbClr val="262626"/>
          </a:solidFill>
          <a:ln>
            <a:noFill/>
          </a:ln>
        </p:spPr>
      </p:sp>
      <p:sp>
        <p:nvSpPr>
          <p:cNvPr id="23" name="Freeform: Shape 11">
            <a:extLst>
              <a:ext uri="{FF2B5EF4-FFF2-40B4-BE49-F238E27FC236}">
                <a16:creationId xmlns:a16="http://schemas.microsoft.com/office/drawing/2014/main" id="{40761ECD-D92B-46AE-82CA-640023D282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" y="3220098"/>
            <a:ext cx="2910045" cy="3637903"/>
          </a:xfrm>
          <a:custGeom>
            <a:avLst/>
            <a:gdLst>
              <a:gd name="connsiteX0" fmla="*/ 0 w 2910045"/>
              <a:gd name="connsiteY0" fmla="*/ 0 h 3637903"/>
              <a:gd name="connsiteX1" fmla="*/ 2910045 w 2910045"/>
              <a:gd name="connsiteY1" fmla="*/ 3637903 h 3637903"/>
              <a:gd name="connsiteX2" fmla="*/ 2786220 w 2910045"/>
              <a:gd name="connsiteY2" fmla="*/ 3637903 h 3637903"/>
              <a:gd name="connsiteX3" fmla="*/ 0 w 2910045"/>
              <a:gd name="connsiteY3" fmla="*/ 20366 h 36379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10045" h="3637903">
                <a:moveTo>
                  <a:pt x="0" y="0"/>
                </a:moveTo>
                <a:lnTo>
                  <a:pt x="2910045" y="3637903"/>
                </a:lnTo>
                <a:lnTo>
                  <a:pt x="2786220" y="3637903"/>
                </a:lnTo>
                <a:lnTo>
                  <a:pt x="0" y="2036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</p:sp>
      <p:sp>
        <p:nvSpPr>
          <p:cNvPr id="24" name="Freeform: Shape 13">
            <a:extLst>
              <a:ext uri="{FF2B5EF4-FFF2-40B4-BE49-F238E27FC236}">
                <a16:creationId xmlns:a16="http://schemas.microsoft.com/office/drawing/2014/main" id="{9A928607-C55C-40FD-B2DF-6CD6A7226A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" y="2845509"/>
            <a:ext cx="4149883" cy="4012491"/>
          </a:xfrm>
          <a:custGeom>
            <a:avLst/>
            <a:gdLst>
              <a:gd name="connsiteX0" fmla="*/ 0 w 4149883"/>
              <a:gd name="connsiteY0" fmla="*/ 0 h 4012491"/>
              <a:gd name="connsiteX1" fmla="*/ 4149883 w 4149883"/>
              <a:gd name="connsiteY1" fmla="*/ 4012491 h 4012491"/>
              <a:gd name="connsiteX2" fmla="*/ 2910046 w 4149883"/>
              <a:gd name="connsiteY2" fmla="*/ 4012491 h 4012491"/>
              <a:gd name="connsiteX3" fmla="*/ 0 w 4149883"/>
              <a:gd name="connsiteY3" fmla="*/ 374587 h 40124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149883" h="4012491">
                <a:moveTo>
                  <a:pt x="0" y="0"/>
                </a:moveTo>
                <a:lnTo>
                  <a:pt x="4149883" y="4012491"/>
                </a:lnTo>
                <a:lnTo>
                  <a:pt x="2910046" y="4012491"/>
                </a:lnTo>
                <a:lnTo>
                  <a:pt x="0" y="3745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400A20C1-29A4-43E0-AB15-7931F76F8C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3332410"/>
            <a:ext cx="2719546" cy="3525590"/>
          </a:xfrm>
          <a:custGeom>
            <a:avLst/>
            <a:gdLst>
              <a:gd name="connsiteX0" fmla="*/ 0 w 2719546"/>
              <a:gd name="connsiteY0" fmla="*/ 0 h 3525590"/>
              <a:gd name="connsiteX1" fmla="*/ 2719546 w 2719546"/>
              <a:gd name="connsiteY1" fmla="*/ 3525590 h 3525590"/>
              <a:gd name="connsiteX2" fmla="*/ 1828959 w 2719546"/>
              <a:gd name="connsiteY2" fmla="*/ 3525590 h 3525590"/>
              <a:gd name="connsiteX3" fmla="*/ 0 w 2719546"/>
              <a:gd name="connsiteY3" fmla="*/ 623183 h 35255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19546" h="3525590">
                <a:moveTo>
                  <a:pt x="0" y="0"/>
                </a:moveTo>
                <a:lnTo>
                  <a:pt x="2719546" y="3525590"/>
                </a:lnTo>
                <a:lnTo>
                  <a:pt x="1828959" y="3525590"/>
                </a:lnTo>
                <a:lnTo>
                  <a:pt x="0" y="623183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7B74E33-2525-4F9C-95DC-D22EED2121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643468"/>
            <a:ext cx="9144000" cy="3618898"/>
          </a:xfrm>
        </p:spPr>
        <p:txBody>
          <a:bodyPr anchor="b">
            <a:normAutofit/>
          </a:bodyPr>
          <a:lstStyle/>
          <a:p>
            <a:pPr algn="ctr"/>
            <a:r>
              <a:rPr lang="en-US" sz="7200"/>
              <a:t>SPVP projekt</a:t>
            </a:r>
            <a:br>
              <a:rPr lang="en-US" sz="7200"/>
            </a:br>
            <a:r>
              <a:rPr lang="en-US" sz="7200"/>
              <a:t>Daljinska skrb za ukućane</a:t>
            </a:r>
            <a:endParaRPr lang="hr-HR" sz="720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917D031-3610-4810-9457-3001C225A3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719546" y="4552335"/>
            <a:ext cx="6752908" cy="1091381"/>
          </a:xfrm>
        </p:spPr>
        <p:txBody>
          <a:bodyPr>
            <a:normAutofit/>
          </a:bodyPr>
          <a:lstStyle/>
          <a:p>
            <a:pPr algn="ctr"/>
            <a:r>
              <a:rPr lang="en-US" sz="2400" dirty="0"/>
              <a:t>Iva </a:t>
            </a:r>
            <a:r>
              <a:rPr lang="en-US" sz="2400" dirty="0" err="1"/>
              <a:t>Cvitković</a:t>
            </a:r>
            <a:r>
              <a:rPr lang="hr-HR" sz="2400" dirty="0"/>
              <a:t>, </a:t>
            </a:r>
            <a:r>
              <a:rPr lang="en-US" sz="2400" dirty="0" err="1"/>
              <a:t>Tihana</a:t>
            </a:r>
            <a:r>
              <a:rPr lang="en-US" sz="2400" dirty="0"/>
              <a:t> </a:t>
            </a:r>
            <a:r>
              <a:rPr lang="en-US" sz="2400" dirty="0" err="1"/>
              <a:t>Đerek</a:t>
            </a:r>
            <a:r>
              <a:rPr lang="hr-HR" sz="2400" dirty="0"/>
              <a:t>, </a:t>
            </a:r>
            <a:r>
              <a:rPr lang="en-US" sz="2400" dirty="0"/>
              <a:t>Anita </a:t>
            </a:r>
            <a:r>
              <a:rPr lang="en-US" sz="2400" dirty="0" err="1"/>
              <a:t>Garić</a:t>
            </a:r>
            <a:r>
              <a:rPr lang="hr-HR" sz="2400" dirty="0"/>
              <a:t>, </a:t>
            </a:r>
            <a:endParaRPr lang="en-US" sz="2400" dirty="0"/>
          </a:p>
          <a:p>
            <a:pPr algn="ctr"/>
            <a:r>
              <a:rPr lang="en-US" sz="2400" dirty="0" err="1"/>
              <a:t>Matea</a:t>
            </a:r>
            <a:r>
              <a:rPr lang="en-US" sz="2400" dirty="0"/>
              <a:t> </a:t>
            </a:r>
            <a:r>
              <a:rPr lang="en-US" sz="2400" dirty="0" err="1"/>
              <a:t>Mak</a:t>
            </a:r>
            <a:r>
              <a:rPr lang="hr-HR" sz="2400" dirty="0"/>
              <a:t>, </a:t>
            </a:r>
            <a:r>
              <a:rPr lang="en-US" sz="2400" dirty="0"/>
              <a:t>Filip Tomas</a:t>
            </a:r>
          </a:p>
          <a:p>
            <a:pPr algn="ctr"/>
            <a:endParaRPr lang="hr-HR" sz="2400" dirty="0"/>
          </a:p>
        </p:txBody>
      </p:sp>
    </p:spTree>
    <p:extLst>
      <p:ext uri="{BB962C8B-B14F-4D97-AF65-F5344CB8AC3E}">
        <p14:creationId xmlns:p14="http://schemas.microsoft.com/office/powerpoint/2010/main" val="19619039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E142AD-A91C-4EAD-805C-64255516B6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1" y="685801"/>
            <a:ext cx="10018713" cy="1044526"/>
          </a:xfrm>
        </p:spPr>
        <p:txBody>
          <a:bodyPr/>
          <a:lstStyle/>
          <a:p>
            <a:r>
              <a:rPr lang="en-US" dirty="0" err="1"/>
              <a:t>Stanja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</a:t>
            </a:r>
            <a:r>
              <a:rPr lang="en-US" dirty="0" err="1"/>
              <a:t>će</a:t>
            </a:r>
            <a:r>
              <a:rPr lang="en-US" dirty="0"/>
              <a:t> se </a:t>
            </a:r>
            <a:r>
              <a:rPr lang="en-US" dirty="0" err="1"/>
              <a:t>detektirati</a:t>
            </a:r>
            <a:endParaRPr lang="hr-H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EE6922-04BC-4E68-AF17-5EFD79B23C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1899139"/>
            <a:ext cx="10018713" cy="3892062"/>
          </a:xfrm>
        </p:spPr>
        <p:txBody>
          <a:bodyPr/>
          <a:lstStyle/>
          <a:p>
            <a:r>
              <a:rPr lang="en-US" dirty="0"/>
              <a:t>Pad – </a:t>
            </a:r>
            <a:r>
              <a:rPr lang="en-US" dirty="0" err="1"/>
              <a:t>vodeći</a:t>
            </a:r>
            <a:r>
              <a:rPr lang="en-US" dirty="0"/>
              <a:t> </a:t>
            </a:r>
            <a:r>
              <a:rPr lang="en-US" dirty="0" err="1"/>
              <a:t>uzrok</a:t>
            </a:r>
            <a:r>
              <a:rPr lang="en-US" dirty="0"/>
              <a:t> </a:t>
            </a:r>
            <a:r>
              <a:rPr lang="en-US" dirty="0" err="1"/>
              <a:t>smrtnosti</a:t>
            </a:r>
            <a:r>
              <a:rPr lang="en-US" dirty="0"/>
              <a:t> </a:t>
            </a:r>
            <a:r>
              <a:rPr lang="en-US" dirty="0" err="1"/>
              <a:t>kod</a:t>
            </a:r>
            <a:r>
              <a:rPr lang="en-US" dirty="0"/>
              <a:t> </a:t>
            </a:r>
            <a:r>
              <a:rPr lang="en-US" dirty="0" err="1"/>
              <a:t>starijih</a:t>
            </a:r>
            <a:r>
              <a:rPr lang="en-US" dirty="0"/>
              <a:t> </a:t>
            </a:r>
            <a:r>
              <a:rPr lang="en-US" dirty="0" err="1"/>
              <a:t>osoba</a:t>
            </a:r>
            <a:endParaRPr lang="en-US" dirty="0"/>
          </a:p>
          <a:p>
            <a:r>
              <a:rPr lang="en-US" dirty="0" err="1"/>
              <a:t>Srčani</a:t>
            </a:r>
            <a:r>
              <a:rPr lang="en-US" dirty="0"/>
              <a:t> </a:t>
            </a:r>
            <a:r>
              <a:rPr lang="en-US" dirty="0" err="1"/>
              <a:t>udar</a:t>
            </a:r>
            <a:r>
              <a:rPr lang="en-US" dirty="0"/>
              <a:t> – </a:t>
            </a:r>
            <a:r>
              <a:rPr lang="en-US" dirty="0" err="1"/>
              <a:t>potrebna</a:t>
            </a:r>
            <a:r>
              <a:rPr lang="en-US" dirty="0"/>
              <a:t> </a:t>
            </a:r>
            <a:r>
              <a:rPr lang="en-US" dirty="0" err="1"/>
              <a:t>trenutna</a:t>
            </a:r>
            <a:r>
              <a:rPr lang="en-US" dirty="0"/>
              <a:t> </a:t>
            </a:r>
            <a:r>
              <a:rPr lang="en-US" dirty="0" err="1"/>
              <a:t>detekcija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alarmiranje</a:t>
            </a:r>
            <a:r>
              <a:rPr lang="en-US" dirty="0"/>
              <a:t> </a:t>
            </a:r>
            <a:r>
              <a:rPr lang="en-US" dirty="0" err="1"/>
              <a:t>hitne</a:t>
            </a:r>
            <a:r>
              <a:rPr lang="en-US" dirty="0"/>
              <a:t> </a:t>
            </a:r>
            <a:r>
              <a:rPr lang="en-US" dirty="0" err="1"/>
              <a:t>službe</a:t>
            </a:r>
            <a:endParaRPr lang="en-US" dirty="0"/>
          </a:p>
          <a:p>
            <a:r>
              <a:rPr lang="en-US" dirty="0" err="1"/>
              <a:t>Nedostatak</a:t>
            </a:r>
            <a:r>
              <a:rPr lang="en-US" dirty="0"/>
              <a:t> </a:t>
            </a:r>
            <a:r>
              <a:rPr lang="en-US" dirty="0" err="1"/>
              <a:t>fizičke</a:t>
            </a:r>
            <a:r>
              <a:rPr lang="en-US" dirty="0"/>
              <a:t> </a:t>
            </a:r>
            <a:r>
              <a:rPr lang="en-US" dirty="0" err="1"/>
              <a:t>aktivnosti</a:t>
            </a:r>
            <a:r>
              <a:rPr lang="en-US" dirty="0"/>
              <a:t> – </a:t>
            </a:r>
            <a:r>
              <a:rPr lang="en-US" dirty="0" err="1"/>
              <a:t>aktivne</a:t>
            </a:r>
            <a:r>
              <a:rPr lang="en-US" dirty="0"/>
              <a:t> </a:t>
            </a:r>
            <a:r>
              <a:rPr lang="en-US" dirty="0" err="1"/>
              <a:t>osobe</a:t>
            </a:r>
            <a:r>
              <a:rPr lang="en-US" dirty="0"/>
              <a:t> </a:t>
            </a:r>
            <a:r>
              <a:rPr lang="en-US" dirty="0" err="1"/>
              <a:t>imaju</a:t>
            </a:r>
            <a:r>
              <a:rPr lang="en-US" dirty="0"/>
              <a:t> </a:t>
            </a:r>
            <a:r>
              <a:rPr lang="en-US" dirty="0" err="1"/>
              <a:t>duži</a:t>
            </a:r>
            <a:r>
              <a:rPr lang="en-US" dirty="0"/>
              <a:t> </a:t>
            </a:r>
            <a:r>
              <a:rPr lang="en-US" dirty="0" err="1"/>
              <a:t>žiovtni</a:t>
            </a:r>
            <a:r>
              <a:rPr lang="en-US" dirty="0"/>
              <a:t> </a:t>
            </a:r>
            <a:r>
              <a:rPr lang="en-US" dirty="0" err="1"/>
              <a:t>vijek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9985769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DC8AD8-ED77-4540-89D0-9E04B57EB9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100797"/>
          </a:xfrm>
        </p:spPr>
        <p:txBody>
          <a:bodyPr/>
          <a:lstStyle/>
          <a:p>
            <a:r>
              <a:rPr lang="en-US" dirty="0" err="1"/>
              <a:t>Ključni</a:t>
            </a:r>
            <a:r>
              <a:rPr lang="en-US" dirty="0"/>
              <a:t> </a:t>
            </a:r>
            <a:r>
              <a:rPr lang="en-US" dirty="0" err="1"/>
              <a:t>zahtjevi</a:t>
            </a:r>
            <a:endParaRPr lang="hr-H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B83571-853D-4ECC-B60D-5D24B9D0D6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1983545"/>
            <a:ext cx="10018713" cy="3807655"/>
          </a:xfrm>
        </p:spPr>
        <p:txBody>
          <a:bodyPr/>
          <a:lstStyle/>
          <a:p>
            <a:r>
              <a:rPr lang="en-US" dirty="0"/>
              <a:t>Male </a:t>
            </a:r>
            <a:r>
              <a:rPr lang="en-US" dirty="0" err="1"/>
              <a:t>dimenzije</a:t>
            </a:r>
            <a:r>
              <a:rPr lang="en-US" dirty="0"/>
              <a:t> – </a:t>
            </a:r>
            <a:r>
              <a:rPr lang="en-US" dirty="0" err="1"/>
              <a:t>potrebno</a:t>
            </a:r>
            <a:r>
              <a:rPr lang="en-US" dirty="0"/>
              <a:t> </a:t>
            </a:r>
            <a:r>
              <a:rPr lang="en-US" dirty="0" err="1"/>
              <a:t>osigurati</a:t>
            </a:r>
            <a:r>
              <a:rPr lang="en-US" dirty="0"/>
              <a:t> da </a:t>
            </a:r>
            <a:r>
              <a:rPr lang="en-US" dirty="0" err="1"/>
              <a:t>starije</a:t>
            </a:r>
            <a:r>
              <a:rPr lang="en-US" dirty="0"/>
              <a:t> </a:t>
            </a:r>
            <a:r>
              <a:rPr lang="en-US" dirty="0" err="1"/>
              <a:t>osobe</a:t>
            </a:r>
            <a:r>
              <a:rPr lang="en-US" dirty="0"/>
              <a:t>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žele</a:t>
            </a:r>
            <a:r>
              <a:rPr lang="en-US" dirty="0"/>
              <a:t> </a:t>
            </a:r>
            <a:r>
              <a:rPr lang="en-US" dirty="0" err="1"/>
              <a:t>koristiti</a:t>
            </a:r>
            <a:r>
              <a:rPr lang="en-US" dirty="0"/>
              <a:t> </a:t>
            </a:r>
            <a:r>
              <a:rPr lang="en-US" dirty="0" err="1"/>
              <a:t>sustav</a:t>
            </a:r>
            <a:endParaRPr lang="en-US" dirty="0"/>
          </a:p>
          <a:p>
            <a:r>
              <a:rPr lang="en-US" dirty="0" err="1"/>
              <a:t>Dojava</a:t>
            </a:r>
            <a:r>
              <a:rPr lang="en-US" dirty="0"/>
              <a:t> </a:t>
            </a:r>
            <a:r>
              <a:rPr lang="en-US" dirty="0" err="1"/>
              <a:t>određenih</a:t>
            </a:r>
            <a:r>
              <a:rPr lang="en-US" dirty="0"/>
              <a:t> </a:t>
            </a:r>
            <a:r>
              <a:rPr lang="en-US" dirty="0" err="1"/>
              <a:t>stanja</a:t>
            </a:r>
            <a:r>
              <a:rPr lang="en-US" dirty="0"/>
              <a:t> </a:t>
            </a:r>
            <a:r>
              <a:rPr lang="en-US" dirty="0" err="1"/>
              <a:t>nadležnoj</a:t>
            </a:r>
            <a:r>
              <a:rPr lang="en-US" dirty="0"/>
              <a:t> </a:t>
            </a:r>
            <a:r>
              <a:rPr lang="en-US" dirty="0" err="1"/>
              <a:t>osobi</a:t>
            </a:r>
            <a:endParaRPr lang="en-US" dirty="0"/>
          </a:p>
          <a:p>
            <a:r>
              <a:rPr lang="en-US" dirty="0" err="1"/>
              <a:t>Rješavanje</a:t>
            </a:r>
            <a:r>
              <a:rPr lang="en-US" dirty="0"/>
              <a:t> </a:t>
            </a:r>
            <a:r>
              <a:rPr lang="en-US" dirty="0" err="1"/>
              <a:t>različitih</a:t>
            </a:r>
            <a:r>
              <a:rPr lang="en-US" dirty="0"/>
              <a:t> </a:t>
            </a:r>
            <a:r>
              <a:rPr lang="en-US" dirty="0" err="1"/>
              <a:t>problema</a:t>
            </a:r>
            <a:r>
              <a:rPr lang="en-US" dirty="0"/>
              <a:t> u </a:t>
            </a:r>
            <a:r>
              <a:rPr lang="en-US" dirty="0" err="1"/>
              <a:t>kojima</a:t>
            </a:r>
            <a:r>
              <a:rPr lang="en-US" dirty="0"/>
              <a:t> se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naći</a:t>
            </a:r>
            <a:r>
              <a:rPr lang="en-US" dirty="0"/>
              <a:t> </a:t>
            </a:r>
            <a:r>
              <a:rPr lang="en-US" dirty="0" err="1"/>
              <a:t>osobe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određenim</a:t>
            </a:r>
            <a:r>
              <a:rPr lang="en-US" dirty="0"/>
              <a:t> </a:t>
            </a:r>
            <a:r>
              <a:rPr lang="en-US" dirty="0" err="1"/>
              <a:t>dijagnosticiranim</a:t>
            </a:r>
            <a:r>
              <a:rPr lang="en-US" dirty="0"/>
              <a:t> </a:t>
            </a:r>
            <a:r>
              <a:rPr lang="en-US" dirty="0" err="1"/>
              <a:t>stanjima</a:t>
            </a:r>
            <a:r>
              <a:rPr lang="en-US" dirty="0"/>
              <a:t> (</a:t>
            </a:r>
            <a:r>
              <a:rPr lang="en-US" dirty="0" err="1"/>
              <a:t>srčani</a:t>
            </a:r>
            <a:r>
              <a:rPr lang="en-US" dirty="0"/>
              <a:t>, </a:t>
            </a:r>
            <a:r>
              <a:rPr lang="en-US" dirty="0" err="1"/>
              <a:t>duševni</a:t>
            </a:r>
            <a:r>
              <a:rPr lang="en-US" dirty="0"/>
              <a:t> </a:t>
            </a:r>
            <a:r>
              <a:rPr lang="en-US" dirty="0" err="1"/>
              <a:t>bolesnici</a:t>
            </a:r>
            <a:r>
              <a:rPr lang="en-US" dirty="0"/>
              <a:t>)</a:t>
            </a:r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23783307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88</Words>
  <Application>Microsoft Office PowerPoint</Application>
  <PresentationFormat>Widescreen</PresentationFormat>
  <Paragraphs>11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Corbel</vt:lpstr>
      <vt:lpstr>Parallax</vt:lpstr>
      <vt:lpstr>SPVP projekt Daljinska skrb za ukućane</vt:lpstr>
      <vt:lpstr>Stanja koja će se detektirati</vt:lpstr>
      <vt:lpstr>Ključni zahtjevi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SPVP projekt Daljinska skrb za ukućane</dc:title>
  <dc:creator>anita</dc:creator>
  <cp:lastModifiedBy>anita</cp:lastModifiedBy>
  <cp:revision>3</cp:revision>
  <dcterms:created xsi:type="dcterms:W3CDTF">2019-03-28T22:49:03Z</dcterms:created>
  <dcterms:modified xsi:type="dcterms:W3CDTF">2019-03-28T22:56:25Z</dcterms:modified>
</cp:coreProperties>
</file>