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D8A00C-EEFF-0961-ADD0-FCCF9BC58B18}" v="1394" dt="2019-04-11T21:33:06.033"/>
    <p1510:client id="{3F92CA77-F90F-9857-72C7-AEF9875EDABB}" v="21" dt="2019-04-11T20:27:21.878"/>
    <p1510:client id="{452CEB93-74DC-6A26-763A-B74592270E92}" v="1414" dt="2019-04-11T21:12:01.145"/>
    <p1510:client id="{BF1E1DFC-4D6B-ACA4-A3C3-DC706E692FC8}" v="20" dt="2019-04-11T21:18:42.797"/>
    <p1510:client id="{DF161945-B55B-AC0D-8A89-059751E4FCD7}" v="14" dt="2019-04-11T21:13:05.207"/>
    <p1510:client id="{0359FCCF-80FE-4720-9DE4-850BE67757D9}" v="435" dt="2019-04-11T21:24:34.082"/>
    <p1510:client id="{E4962439-2140-3745-4985-67E14649EB02}" v="19" dt="2019-04-11T21:33:09.861"/>
    <p1510:client id="{21498612-DDB8-66F7-BA9E-2F13CB1BD6CC}" v="11" dt="2019-04-11T21:27:38.0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4699-95AB-4FEB-BE76-344F7652C800}" type="datetimeFigureOut">
              <a:rPr lang="hr-HR" smtClean="0"/>
              <a:t>11.4.2019.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02538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4699-95AB-4FEB-BE76-344F7652C800}" type="datetimeFigureOut">
              <a:rPr lang="hr-HR" smtClean="0"/>
              <a:t>11.4.2019.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95327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4699-95AB-4FEB-BE76-344F7652C800}" type="datetimeFigureOut">
              <a:rPr lang="hr-HR" smtClean="0"/>
              <a:t>11.4.2019.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13570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hr-HR"/>
              <a:t>Kliknite da biste uredili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4699-95AB-4FEB-BE76-344F7652C800}" type="datetimeFigureOut">
              <a:rPr lang="hr-HR" smtClean="0"/>
              <a:t>11.4.2019.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712667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4699-95AB-4FEB-BE76-344F7652C800}" type="datetimeFigureOut">
              <a:rPr lang="hr-HR" smtClean="0"/>
              <a:t>11.4.2019.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972471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4699-95AB-4FEB-BE76-344F7652C800}" type="datetimeFigureOut">
              <a:rPr lang="hr-HR" smtClean="0"/>
              <a:t>11.4.2019.</a:t>
            </a:fld>
            <a:endParaRPr lang="hr-H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696594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 sa slik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4699-95AB-4FEB-BE76-344F7652C800}" type="datetimeFigureOut">
              <a:rPr lang="hr-HR" smtClean="0"/>
              <a:t>11.4.2019.</a:t>
            </a:fld>
            <a:endParaRPr lang="hr-H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476549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4699-95AB-4FEB-BE76-344F7652C800}" type="datetimeFigureOut">
              <a:rPr lang="hr-HR" smtClean="0"/>
              <a:t>11.4.2019.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917583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4699-95AB-4FEB-BE76-344F7652C800}" type="datetimeFigureOut">
              <a:rPr lang="hr-HR" smtClean="0"/>
              <a:t>11.4.2019.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50520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4699-95AB-4FEB-BE76-344F7652C800}" type="datetimeFigureOut">
              <a:rPr lang="hr-HR" smtClean="0"/>
              <a:t>11.4.2019.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27400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4699-95AB-4FEB-BE76-344F7652C800}" type="datetimeFigureOut">
              <a:rPr lang="hr-HR" smtClean="0"/>
              <a:t>11.4.2019.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99285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4699-95AB-4FEB-BE76-344F7652C800}" type="datetimeFigureOut">
              <a:rPr lang="hr-HR" smtClean="0"/>
              <a:t>11.4.2019.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06534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4699-95AB-4FEB-BE76-344F7652C800}" type="datetimeFigureOut">
              <a:rPr lang="hr-HR" smtClean="0"/>
              <a:t>11.4.2019.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60336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4699-95AB-4FEB-BE76-344F7652C800}" type="datetimeFigureOut">
              <a:rPr lang="hr-HR" smtClean="0"/>
              <a:t>11.4.2019.</a:t>
            </a:fld>
            <a:endParaRPr lang="hr-H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89792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4699-95AB-4FEB-BE76-344F7652C800}" type="datetimeFigureOut">
              <a:rPr lang="hr-HR" smtClean="0"/>
              <a:t>11.4.2019.</a:t>
            </a:fld>
            <a:endParaRPr lang="hr-H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68742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4699-95AB-4FEB-BE76-344F7652C800}" type="datetimeFigureOut">
              <a:rPr lang="hr-HR" smtClean="0"/>
              <a:t>11.4.2019.</a:t>
            </a:fld>
            <a:endParaRPr lang="hr-H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15211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4699-95AB-4FEB-BE76-344F7652C800}" type="datetimeFigureOut">
              <a:rPr lang="hr-HR" smtClean="0"/>
              <a:t>11.4.2019.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25506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EB34699-95AB-4FEB-BE76-344F7652C800}" type="datetimeFigureOut">
              <a:rPr lang="hr-HR" smtClean="0"/>
              <a:t>11.4.2019.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057816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86E359A-CA18-49F9-94F1-5C4F8868B7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err="1"/>
              <a:t>PetCare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018F4D86-9FF5-45F2-841A-A3D31BB9B8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Skrb za kućne ljubimce</a:t>
            </a:r>
          </a:p>
          <a:p>
            <a:r>
              <a:rPr lang="hr-HR" dirty="0"/>
              <a:t>Drugi intervju s korisnikom</a:t>
            </a: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2016C60F-0310-4C0E-B4BB-A33ABF4971CF}"/>
              </a:ext>
            </a:extLst>
          </p:cNvPr>
          <p:cNvSpPr txBox="1"/>
          <p:nvPr/>
        </p:nvSpPr>
        <p:spPr>
          <a:xfrm>
            <a:off x="7893744" y="4823193"/>
            <a:ext cx="221197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/>
              <a:t>Ivan </a:t>
            </a:r>
            <a:r>
              <a:rPr lang="hr-HR" sz="2000" err="1"/>
              <a:t>Gredičak</a:t>
            </a:r>
            <a:endParaRPr lang="hr-HR" sz="2000"/>
          </a:p>
          <a:p>
            <a:r>
              <a:rPr lang="hr-HR" sz="2000"/>
              <a:t>Ivan Matković</a:t>
            </a:r>
          </a:p>
          <a:p>
            <a:r>
              <a:rPr lang="hr-HR" sz="2000"/>
              <a:t>Tomislav </a:t>
            </a:r>
            <a:r>
              <a:rPr lang="hr-HR" sz="2000" err="1"/>
              <a:t>Matulić</a:t>
            </a:r>
            <a:endParaRPr lang="hr-HR" sz="2000"/>
          </a:p>
          <a:p>
            <a:r>
              <a:rPr lang="hr-HR" sz="2000"/>
              <a:t>Vito Papa</a:t>
            </a:r>
          </a:p>
          <a:p>
            <a:r>
              <a:rPr lang="hr-HR" sz="2000"/>
              <a:t>Matteo Samsa</a:t>
            </a:r>
          </a:p>
        </p:txBody>
      </p:sp>
    </p:spTree>
    <p:extLst>
      <p:ext uri="{BB962C8B-B14F-4D97-AF65-F5344CB8AC3E}">
        <p14:creationId xmlns:p14="http://schemas.microsoft.com/office/powerpoint/2010/main" val="3277241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DE3BA70-4E59-4BB5-9480-38900D439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err="1"/>
              <a:t>PetCare</a:t>
            </a:r>
            <a:r>
              <a:rPr lang="sr-Latn-RS" dirty="0"/>
              <a:t> </a:t>
            </a:r>
            <a:r>
              <a:rPr lang="sr-Latn-RS" dirty="0" err="1"/>
              <a:t>zahtjevi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6329D56-0B07-4D4C-B997-DADA1B5311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Sustav namijenjen psima i mačkama</a:t>
            </a:r>
          </a:p>
          <a:p>
            <a:r>
              <a:rPr lang="hr-HR"/>
              <a:t>Automatska skrb od nekoliko sati do 2 dana (npr. odlazak vlasnika na posao ili kratkotrajno i neplanirano odsustvo)</a:t>
            </a:r>
          </a:p>
          <a:p>
            <a:r>
              <a:rPr lang="hr-HR"/>
              <a:t>Ključni dijelovi sustava:</a:t>
            </a:r>
          </a:p>
          <a:p>
            <a:pPr lvl="1"/>
            <a:r>
              <a:rPr lang="hr-HR"/>
              <a:t>1. Hranilica (osigurati hranu i vodu)</a:t>
            </a:r>
          </a:p>
          <a:p>
            <a:pPr lvl="1"/>
            <a:r>
              <a:rPr lang="hr-HR"/>
              <a:t>2. Video-kamera (nadzor prostora na zahtjev)</a:t>
            </a:r>
          </a:p>
          <a:p>
            <a:pPr lvl="1"/>
            <a:r>
              <a:rPr lang="hr-HR"/>
              <a:t>3. Detektor buke (trajanje i razina buke)</a:t>
            </a:r>
          </a:p>
          <a:p>
            <a:pPr lvl="1"/>
            <a:r>
              <a:rPr lang="hr-HR"/>
              <a:t>4. Zabava (laser za mačke ili loptice za psa)</a:t>
            </a:r>
          </a:p>
          <a:p>
            <a:pPr lvl="1"/>
            <a:r>
              <a:rPr lang="hr-HR"/>
              <a:t>5. Mobilna aplikacija (koristi se konfiguraciju i korištenje sustava)</a:t>
            </a:r>
          </a:p>
        </p:txBody>
      </p:sp>
    </p:spTree>
    <p:extLst>
      <p:ext uri="{BB962C8B-B14F-4D97-AF65-F5344CB8AC3E}">
        <p14:creationId xmlns:p14="http://schemas.microsoft.com/office/powerpoint/2010/main" val="174390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B953DAD-A6FD-4BEF-A561-110F3378D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err="1"/>
              <a:t>Hranilica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6FA2298-5C2F-4597-A5D9-BB555764CE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Korisnik</a:t>
            </a:r>
            <a:r>
              <a:rPr lang="hr-HR" dirty="0"/>
              <a:t> je postavio sljedeće zahtjeve:</a:t>
            </a:r>
          </a:p>
          <a:p>
            <a:pPr lvl="1"/>
            <a:r>
              <a:rPr lang="hr-HR" dirty="0"/>
              <a:t>2 ili 3 </a:t>
            </a:r>
            <a:r>
              <a:rPr lang="hr-HR" dirty="0" err="1"/>
              <a:t>dispenzera</a:t>
            </a:r>
            <a:r>
              <a:rPr lang="hr-HR" dirty="0"/>
              <a:t> za suhu hranu</a:t>
            </a:r>
          </a:p>
          <a:p>
            <a:pPr lvl="1"/>
            <a:r>
              <a:rPr lang="hr-HR" dirty="0"/>
              <a:t>Mogućnost podešavanja hranjenja u zadanim </a:t>
            </a:r>
            <a:r>
              <a:rPr lang="hr-HR"/>
              <a:t>vremenskim intervalima</a:t>
            </a:r>
            <a:endParaRPr lang="hr-HR" dirty="0"/>
          </a:p>
          <a:p>
            <a:pPr lvl="1"/>
            <a:r>
              <a:rPr lang="hr-HR" dirty="0"/>
              <a:t>Mogućnost osobnog hranjenja (korisnik može ljubimcu dati hranu "klikom" u aplikaciji)</a:t>
            </a:r>
          </a:p>
          <a:p>
            <a:pPr lvl="1"/>
            <a:r>
              <a:rPr lang="hr-HR" dirty="0"/>
              <a:t>Obavijest ako se hrana zaglavila </a:t>
            </a:r>
            <a:r>
              <a:rPr lang="hr-HR"/>
              <a:t>u dispenzeru</a:t>
            </a:r>
          </a:p>
          <a:p>
            <a:pPr lvl="1"/>
            <a:r>
              <a:rPr lang="hr-HR"/>
              <a:t>Obavijest ako hrane više nema za pojedini dispenzer</a:t>
            </a:r>
          </a:p>
          <a:p>
            <a:pPr lvl="1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93812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A433CFB-20D4-4C6F-B1CA-8C1675112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Video-kamera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E81EAA2-A82C-4560-9C42-E24F2E1387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hr-HR" dirty="0"/>
              <a:t>Korisnik je postavio sljedeće zahtjeve:</a:t>
            </a:r>
            <a:endParaRPr lang="sr-Latn-RS" dirty="0"/>
          </a:p>
          <a:p>
            <a:pPr lvl="1"/>
            <a:r>
              <a:rPr lang="hr-HR" dirty="0"/>
              <a:t>Kamera mora biti blizu hranilice jer će životinja sigurno obitavati u njenoj okolini</a:t>
            </a:r>
          </a:p>
          <a:p>
            <a:pPr lvl="1"/>
            <a:r>
              <a:rPr lang="hr-HR" dirty="0"/>
              <a:t>Kamera može i ne mora biti žicom vezana za hranilicu</a:t>
            </a:r>
          </a:p>
          <a:p>
            <a:pPr lvl="1"/>
            <a:r>
              <a:rPr lang="hr-HR" dirty="0"/>
              <a:t>Korisnik je izrazio želju da ne mora često mijenjati baterije u slučaju bežične veze (mala potrošnja)</a:t>
            </a:r>
          </a:p>
          <a:p>
            <a:pPr lvl="1"/>
            <a:r>
              <a:rPr lang="hr-HR" dirty="0"/>
              <a:t>Kameri se pristupa preko aplikacije</a:t>
            </a:r>
          </a:p>
          <a:p>
            <a:pPr lvl="1"/>
            <a:endParaRPr lang="hr-HR"/>
          </a:p>
          <a:p>
            <a:endParaRPr lang="hr-HR"/>
          </a:p>
          <a:p>
            <a:pPr lvl="1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90370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4BAFA8C-88E1-4556-BBCC-BE8CAEA95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Detektor buke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B92B7ED-E6FE-40C3-A5EA-803F59DFC9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hr-HR" dirty="0"/>
              <a:t>Korisnik je postavio sljedeće zahtjeve </a:t>
            </a:r>
            <a:endParaRPr lang="hr-HR"/>
          </a:p>
          <a:p>
            <a:pPr lvl="1"/>
            <a:r>
              <a:rPr lang="sr-Latn-RS" dirty="0"/>
              <a:t>Detektor buke s </a:t>
            </a:r>
            <a:r>
              <a:rPr lang="sr-Latn-RS" dirty="0" err="1"/>
              <a:t>podesivom</a:t>
            </a:r>
            <a:r>
              <a:rPr lang="sr-Latn-RS" dirty="0"/>
              <a:t> razinom </a:t>
            </a:r>
            <a:r>
              <a:rPr lang="hr-HR" dirty="0"/>
              <a:t>osjetljivosti</a:t>
            </a:r>
            <a:r>
              <a:rPr lang="sr-Latn-RS" dirty="0"/>
              <a:t> koji javlja veliku razinu buke trajanja dužeg od određenog vremenskog intervala putem aplikacije</a:t>
            </a:r>
          </a:p>
          <a:p>
            <a:pPr lvl="1"/>
            <a:r>
              <a:rPr lang="sr-Latn-RS" dirty="0"/>
              <a:t>Detekcija jakih udaraca (npr. zvuk rušenja </a:t>
            </a:r>
            <a:r>
              <a:rPr lang="sr-Latn-RS" dirty="0" err="1"/>
              <a:t>namještaja</a:t>
            </a:r>
            <a:r>
              <a:rPr lang="sr-Latn-R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33961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D48EDC8-BC3B-4B21-8A16-76DAEF536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Zabava</a:t>
            </a:r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1FF1C87-5F0F-4AAA-ACB5-E925369614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Korisnik</a:t>
            </a:r>
            <a:r>
              <a:rPr lang="hr-HR" dirty="0"/>
              <a:t> je postavio sljedeće zahtjeve:</a:t>
            </a:r>
            <a:endParaRPr lang="en-US" dirty="0"/>
          </a:p>
          <a:p>
            <a:pPr lvl="1"/>
            <a:r>
              <a:rPr lang="hr-HR" dirty="0"/>
              <a:t>Dio sustava za zabavu sastoji se od dva dijela</a:t>
            </a:r>
          </a:p>
          <a:p>
            <a:pPr lvl="2"/>
            <a:r>
              <a:rPr lang="hr-HR"/>
              <a:t>Laserski pokazivač</a:t>
            </a:r>
            <a:r>
              <a:rPr lang="hr-HR" dirty="0"/>
              <a:t> za mačku</a:t>
            </a:r>
          </a:p>
          <a:p>
            <a:pPr lvl="2"/>
            <a:r>
              <a:rPr lang="hr-HR" dirty="0"/>
              <a:t>Izbacivanje loptice za psa</a:t>
            </a:r>
          </a:p>
          <a:p>
            <a:pPr lvl="3"/>
            <a:r>
              <a:rPr lang="hr-HR"/>
              <a:t>Korisnik</a:t>
            </a:r>
            <a:r>
              <a:rPr lang="hr-HR" dirty="0"/>
              <a:t> je izrazio želju da osim izbacivanja loptice postoji i ljevkasta struktura gdje ljubimac može vratiti lopticu</a:t>
            </a:r>
          </a:p>
          <a:p>
            <a:pPr lvl="3"/>
            <a:r>
              <a:rPr lang="hr-HR" dirty="0"/>
              <a:t>Loptice mogu biti obične </a:t>
            </a:r>
            <a:r>
              <a:rPr lang="hr-HR" dirty="0" err="1"/>
              <a:t>ping</a:t>
            </a:r>
            <a:r>
              <a:rPr lang="hr-HR" dirty="0"/>
              <a:t> pong loptice</a:t>
            </a:r>
          </a:p>
          <a:p>
            <a:pPr lvl="3"/>
            <a:endParaRPr lang="hr-HR"/>
          </a:p>
          <a:p>
            <a:pPr lvl="1"/>
            <a:r>
              <a:rPr lang="hr-HR" dirty="0"/>
              <a:t>Dio za zabavu može i ne mora biti integriran u hranilicu</a:t>
            </a:r>
          </a:p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952584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7BF10-EA1A-4341-91ED-1C6C65847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Mobilna aplikacija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AE7B3D-49D9-42B3-83F5-DA340A365F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hr-HR" dirty="0"/>
              <a:t>Korisnik je postavio sljedeće zahtjeve:</a:t>
            </a:r>
          </a:p>
          <a:p>
            <a:pPr lvl="1"/>
            <a:r>
              <a:rPr lang="hr-HR" dirty="0"/>
              <a:t>Preko aplikacije se mogu koristiti sljedeće funkcije:</a:t>
            </a:r>
          </a:p>
          <a:p>
            <a:pPr lvl="2"/>
            <a:r>
              <a:rPr lang="hr-HR" dirty="0"/>
              <a:t>Nadzor video-kamerom</a:t>
            </a:r>
          </a:p>
          <a:p>
            <a:pPr lvl="2"/>
            <a:r>
              <a:rPr lang="hr-HR" dirty="0"/>
              <a:t>Postavljanje perioda hranjenja i osobno hranjenje</a:t>
            </a:r>
          </a:p>
          <a:p>
            <a:pPr lvl="2"/>
            <a:r>
              <a:rPr lang="hr-HR" dirty="0"/>
              <a:t>Obavijest u slučaju prekomjerne buke</a:t>
            </a:r>
          </a:p>
          <a:p>
            <a:pPr lvl="2"/>
            <a:r>
              <a:rPr lang="hr-HR" dirty="0"/>
              <a:t>Obavijest u slučaju nestanka hrane ili zapinjanju hrane u </a:t>
            </a:r>
            <a:r>
              <a:rPr lang="hr-HR" dirty="0" err="1"/>
              <a:t>dispenzeru</a:t>
            </a:r>
          </a:p>
          <a:p>
            <a:pPr lvl="2"/>
            <a:r>
              <a:rPr lang="hr-HR" dirty="0"/>
              <a:t>Kontrola dijela sustava za zabavu </a:t>
            </a:r>
          </a:p>
          <a:p>
            <a:pPr lvl="3"/>
            <a:r>
              <a:rPr lang="hr-HR" dirty="0"/>
              <a:t>Izbacivanje loptice</a:t>
            </a:r>
          </a:p>
          <a:p>
            <a:pPr lvl="3"/>
            <a:r>
              <a:rPr lang="hr-HR" dirty="0"/>
              <a:t>Pokretanje lasera</a:t>
            </a:r>
          </a:p>
        </p:txBody>
      </p:sp>
    </p:spTree>
    <p:extLst>
      <p:ext uri="{BB962C8B-B14F-4D97-AF65-F5344CB8AC3E}">
        <p14:creationId xmlns:p14="http://schemas.microsoft.com/office/powerpoint/2010/main" val="31176481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EB3CEC7-0548-4C66-8076-7C76AA5D4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err="1"/>
              <a:t>PetCare</a:t>
            </a:r>
            <a:r>
              <a:rPr lang="sr-Latn-RS" dirty="0"/>
              <a:t> projekt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E5F65E8-617E-4AF3-B840-2D1898625B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r-Latn-RS" dirty="0"/>
              <a:t>Konačnim definiranjem </a:t>
            </a:r>
            <a:r>
              <a:rPr lang="sr-Latn-RS" dirty="0" err="1"/>
              <a:t>zahtjeva</a:t>
            </a:r>
            <a:r>
              <a:rPr lang="sr-Latn-RS" dirty="0"/>
              <a:t> korisnika sljedeći je korak izrada projektnog zadatka</a:t>
            </a:r>
          </a:p>
          <a:p>
            <a:r>
              <a:rPr lang="sr-Latn-RS" dirty="0"/>
              <a:t>Napraviti idejno </a:t>
            </a:r>
            <a:r>
              <a:rPr lang="sr-Latn-RS" dirty="0" err="1"/>
              <a:t>rješenje</a:t>
            </a:r>
          </a:p>
          <a:p>
            <a:r>
              <a:rPr lang="sr-Latn-RS" dirty="0"/>
              <a:t>Potrebno dogovoriti tehnologije koje će se koristiti i </a:t>
            </a:r>
            <a:r>
              <a:rPr lang="sr-Latn-RS" dirty="0" err="1"/>
              <a:t>podijeliti</a:t>
            </a:r>
            <a:r>
              <a:rPr lang="sr-Latn-RS" dirty="0"/>
              <a:t> zadatke unutar tima (najbolje raditi istovremeno)</a:t>
            </a:r>
          </a:p>
          <a:p>
            <a:r>
              <a:rPr lang="sr-Latn-RS" dirty="0"/>
              <a:t>Osigurati funkcionalnost svakog od ključnih </a:t>
            </a:r>
            <a:r>
              <a:rPr lang="sr-Latn-RS" dirty="0" err="1"/>
              <a:t>dijelova</a:t>
            </a:r>
            <a:r>
              <a:rPr lang="sr-Latn-RS" dirty="0"/>
              <a:t> sustava</a:t>
            </a:r>
          </a:p>
          <a:p>
            <a:r>
              <a:rPr lang="sr-Latn-RS" dirty="0"/>
              <a:t>Razmotriti mogućnost povezivanja s drugim projektima (prvenstveno </a:t>
            </a:r>
            <a:r>
              <a:rPr lang="sr-Latn-RS" dirty="0" err="1"/>
              <a:t>SafeHome</a:t>
            </a:r>
            <a:r>
              <a:rPr lang="sr-Latn-RS" dirty="0"/>
              <a:t> kako bi ljubimac bio siguran-&gt;povezivanje aplikacija)</a:t>
            </a:r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9459378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</TotalTime>
  <Words>18</Words>
  <Application>Microsoft Office PowerPoint</Application>
  <PresentationFormat>Široki zaslon</PresentationFormat>
  <Paragraphs>8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8</vt:i4>
      </vt:variant>
    </vt:vector>
  </HeadingPairs>
  <TitlesOfParts>
    <vt:vector size="9" baseType="lpstr">
      <vt:lpstr>Ion</vt:lpstr>
      <vt:lpstr>PetCare</vt:lpstr>
      <vt:lpstr>PetCare zahtjevi</vt:lpstr>
      <vt:lpstr>Hranilica</vt:lpstr>
      <vt:lpstr>Video-kamera</vt:lpstr>
      <vt:lpstr>Detektor buke</vt:lpstr>
      <vt:lpstr>Zabava</vt:lpstr>
      <vt:lpstr>Mobilna aplikacija</vt:lpstr>
      <vt:lpstr>PetCare projekt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Prvi intervju s korisnikom</dc:title>
  <dc:creator>Matteo Samsa</dc:creator>
  <cp:lastModifiedBy>Tomislav Matulić</cp:lastModifiedBy>
  <cp:revision>815</cp:revision>
  <dcterms:created xsi:type="dcterms:W3CDTF">2019-03-27T22:41:57Z</dcterms:created>
  <dcterms:modified xsi:type="dcterms:W3CDTF">2019-04-11T21:43:49Z</dcterms:modified>
</cp:coreProperties>
</file>