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4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668386-ED66-AE91-C334-60E9EA87A168}" v="14" dt="2019-03-27T23:46:02.597"/>
    <p1510:client id="{1D149251-3316-4348-8436-1088FDB85842}" v="1786" dt="2019-03-27T23:56:26.331"/>
    <p1510:client id="{AF81200F-C3F4-4697-39E7-716741405F96}" v="251" dt="2019-03-27T23:15:02.915"/>
    <p1510:client id="{D4DE4563-FF2A-4724-ABC5-D97F638265A1}" v="23" dt="2019-03-27T22:48:11.879"/>
    <p1510:client id="{651EE33F-CE0C-983B-4FA3-5DA9A94F1DC0}" v="1283" dt="2019-03-27T23:56:01.4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253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dirty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32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1357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r-HR" dirty="0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1266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7247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9659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dirty="0"/>
              <a:t>Kliknite ikonu da biste dodali  sliku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dirty="0"/>
              <a:t>Kliknite ikonu da biste dodali  sliku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dirty="0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765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17583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052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740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928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653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033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979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874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521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dirty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50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EB34699-95AB-4FEB-BE76-344F7652C800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5781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6E359A-CA18-49F9-94F1-5C4F8868B7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PetCare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18F4D86-9FF5-45F2-841A-A3D31BB9B8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Skrb za kućne ljubimce</a:t>
            </a:r>
          </a:p>
          <a:p>
            <a:r>
              <a:rPr lang="hr-HR" dirty="0"/>
              <a:t>Prvi intervju s korisnikom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2016C60F-0310-4C0E-B4BB-A33ABF4971CF}"/>
              </a:ext>
            </a:extLst>
          </p:cNvPr>
          <p:cNvSpPr txBox="1"/>
          <p:nvPr/>
        </p:nvSpPr>
        <p:spPr>
          <a:xfrm>
            <a:off x="7893744" y="4823193"/>
            <a:ext cx="22119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/>
              <a:t>Ivan </a:t>
            </a:r>
            <a:r>
              <a:rPr lang="hr-HR" sz="2000" err="1"/>
              <a:t>Gredičak</a:t>
            </a:r>
            <a:endParaRPr lang="hr-HR" sz="2000"/>
          </a:p>
          <a:p>
            <a:r>
              <a:rPr lang="hr-HR" sz="2000"/>
              <a:t>Ivan Matković</a:t>
            </a:r>
          </a:p>
          <a:p>
            <a:r>
              <a:rPr lang="hr-HR" sz="2000"/>
              <a:t>Tomislav </a:t>
            </a:r>
            <a:r>
              <a:rPr lang="hr-HR" sz="2000" err="1"/>
              <a:t>Matulić</a:t>
            </a:r>
            <a:endParaRPr lang="hr-HR" sz="2000"/>
          </a:p>
          <a:p>
            <a:r>
              <a:rPr lang="hr-HR" sz="2000"/>
              <a:t>Vito Papa</a:t>
            </a:r>
          </a:p>
          <a:p>
            <a:r>
              <a:rPr lang="hr-HR" sz="2000"/>
              <a:t>Matteo Samsa</a:t>
            </a:r>
          </a:p>
        </p:txBody>
      </p:sp>
    </p:spTree>
    <p:extLst>
      <p:ext uri="{BB962C8B-B14F-4D97-AF65-F5344CB8AC3E}">
        <p14:creationId xmlns:p14="http://schemas.microsoft.com/office/powerpoint/2010/main" val="327724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835EAA-6DC0-431B-BFD0-8A56C55BC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O korisniku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9A6E0CD-01EF-4B73-948B-E45043A2D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/>
              <a:t>Korisnik je Antonio </a:t>
            </a:r>
            <a:r>
              <a:rPr lang="hr-HR" err="1"/>
              <a:t>Prišćan</a:t>
            </a:r>
            <a:r>
              <a:rPr lang="hr-HR"/>
              <a:t>, član tima u Doktor Vau, specijalističkoj veterinarskoj praksi</a:t>
            </a:r>
          </a:p>
          <a:p>
            <a:r>
              <a:rPr lang="hr-HR"/>
              <a:t>Korisnik je na početku predstavio 3 moguća smjera za ovaj projekt:</a:t>
            </a:r>
          </a:p>
          <a:p>
            <a:pPr lvl="1"/>
            <a:r>
              <a:rPr lang="hr-HR"/>
              <a:t>Sustav za poslije-operativnu njegu</a:t>
            </a:r>
          </a:p>
          <a:p>
            <a:pPr lvl="1"/>
            <a:r>
              <a:rPr lang="hr-HR"/>
              <a:t>Sustav za videonadzor</a:t>
            </a:r>
          </a:p>
          <a:p>
            <a:pPr lvl="1"/>
            <a:r>
              <a:rPr lang="hr-HR"/>
              <a:t>Sustav u hotelu za ljubimce</a:t>
            </a:r>
          </a:p>
          <a:p>
            <a:endParaRPr lang="hr-HR"/>
          </a:p>
          <a:p>
            <a:r>
              <a:rPr lang="hr-HR"/>
              <a:t>Kroz razgovor mi smo se fokusirali na sustav za nadgledanje ljubimca u kući</a:t>
            </a:r>
          </a:p>
        </p:txBody>
      </p:sp>
    </p:spTree>
    <p:extLst>
      <p:ext uri="{BB962C8B-B14F-4D97-AF65-F5344CB8AC3E}">
        <p14:creationId xmlns:p14="http://schemas.microsoft.com/office/powerpoint/2010/main" val="84835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EB822E-A903-4E6D-A520-D59E43C7D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cs typeface="Calibri Light"/>
              </a:rPr>
              <a:t>Podjela ljubimaca s obzirom na potrebe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F666939-751D-447A-A23A-46EF49312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>
                <a:cs typeface="Calibri"/>
              </a:rPr>
              <a:t>Dvije</a:t>
            </a:r>
            <a:r>
              <a:rPr lang="sr-Latn-RS" dirty="0">
                <a:cs typeface="Calibri"/>
              </a:rPr>
              <a:t> velike skupine</a:t>
            </a:r>
          </a:p>
          <a:p>
            <a:r>
              <a:rPr lang="sr-Latn-RS" dirty="0">
                <a:cs typeface="Calibri"/>
              </a:rPr>
              <a:t>Životinje koje se slobodno kreću po stambenom prostoru (kao što su pas, mačka, zec, veće ptice...)</a:t>
            </a:r>
          </a:p>
          <a:p>
            <a:r>
              <a:rPr lang="sr-Latn-RS" dirty="0">
                <a:cs typeface="Calibri"/>
              </a:rPr>
              <a:t>Životinje koje se nalaze u vlastitim prostorima poput krletki (ptica), kaveza (hrčak, zamorac), </a:t>
            </a:r>
            <a:r>
              <a:rPr lang="sr-Latn-RS" dirty="0" err="1">
                <a:cs typeface="Calibri"/>
              </a:rPr>
              <a:t>terarija</a:t>
            </a:r>
            <a:r>
              <a:rPr lang="sr-Latn-RS" dirty="0">
                <a:cs typeface="Calibri"/>
              </a:rPr>
              <a:t> (gušter, zmija) i akvarija (ribe)</a:t>
            </a:r>
          </a:p>
          <a:p>
            <a:r>
              <a:rPr lang="sr-Latn-RS" dirty="0">
                <a:cs typeface="Calibri"/>
              </a:rPr>
              <a:t>Druga skupina </a:t>
            </a:r>
            <a:r>
              <a:rPr lang="sr-Latn-RS" dirty="0" err="1">
                <a:cs typeface="Calibri"/>
              </a:rPr>
              <a:t>zahtjeva</a:t>
            </a:r>
            <a:r>
              <a:rPr lang="sr-Latn-RS" dirty="0">
                <a:cs typeface="Calibri"/>
              </a:rPr>
              <a:t> manje pažnje i manje je podložna kriznim i rizičnim situacijama-&gt;manje </a:t>
            </a:r>
            <a:r>
              <a:rPr lang="sr-Latn-RS" dirty="0" err="1">
                <a:cs typeface="Calibri"/>
              </a:rPr>
              <a:t>zahtjevan</a:t>
            </a:r>
            <a:r>
              <a:rPr lang="sr-Latn-RS" dirty="0">
                <a:cs typeface="Calibri"/>
              </a:rPr>
              <a:t> sustav</a:t>
            </a:r>
          </a:p>
          <a:p>
            <a:endParaRPr lang="sr-Latn-R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210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4BE1D3-77F4-4400-80CF-0F2A9BD04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Koje zahtjeve ima korisnik?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3C7F8D7-8E59-419E-A0B9-972B48771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/>
              <a:t>Sustav je osmišljen da ljubimac bude bez vlasnika jedan do dva dana</a:t>
            </a:r>
          </a:p>
          <a:p>
            <a:r>
              <a:rPr lang="hr-HR" dirty="0"/>
              <a:t>Korisnik želi imati povremeni videonadzor: na zahtjev (engl. </a:t>
            </a:r>
            <a:r>
              <a:rPr lang="hr-HR" i="1" dirty="0"/>
              <a:t>on </a:t>
            </a:r>
            <a:r>
              <a:rPr lang="hr-HR" i="1" dirty="0" err="1"/>
              <a:t>demand</a:t>
            </a:r>
            <a:r>
              <a:rPr lang="hr-HR" dirty="0"/>
              <a:t>) ili u slučaju krizne situacije</a:t>
            </a:r>
          </a:p>
          <a:p>
            <a:pPr lvl="1"/>
            <a:r>
              <a:rPr lang="hr-HR" dirty="0"/>
              <a:t>Korisnik je predložio i infracrvenu kameru kako bi se ljubimac vidio ako se sakrije negdje gdje ga kamera ne vidi</a:t>
            </a:r>
          </a:p>
          <a:p>
            <a:r>
              <a:rPr lang="hr-HR" dirty="0"/>
              <a:t>Pratiti nedostaje li hrane ili vode (psu je potrebno ograničiti količinu hrane, a neke životinje periodično hraniti poput riba)</a:t>
            </a:r>
          </a:p>
          <a:p>
            <a:r>
              <a:rPr lang="hr-HR" dirty="0"/>
              <a:t>Pratiti kretanje ljubimca pomoću </a:t>
            </a:r>
            <a:r>
              <a:rPr lang="hr-HR" dirty="0" err="1"/>
              <a:t>akcelerometra</a:t>
            </a:r>
            <a:r>
              <a:rPr lang="hr-HR" dirty="0"/>
              <a:t> (skokovi, padovi)</a:t>
            </a:r>
          </a:p>
          <a:p>
            <a:r>
              <a:rPr lang="hr-HR" dirty="0"/>
              <a:t>Mogućnost glasovne komunikacije sa ljubimcem (ako je </a:t>
            </a:r>
            <a:r>
              <a:rPr lang="hr-HR"/>
              <a:t>riječ o psu</a:t>
            </a:r>
            <a:r>
              <a:rPr lang="hr-HR" dirty="0"/>
              <a:t>)</a:t>
            </a:r>
          </a:p>
          <a:p>
            <a:r>
              <a:rPr lang="hr-HR" dirty="0"/>
              <a:t>Primijetiti je li ljubimac obavio nuždu na nepredviđeno mjesto (senzori mirisa)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466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0FFD04-FBFD-4B89-8D25-3BD78C14A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Koje zahtjeve ima korisnik?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2B21E3E-F578-4886-B37D-6F189D27A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/>
            <a:r>
              <a:rPr lang="hr-HR"/>
              <a:t>Sigurnost ljubimca</a:t>
            </a:r>
            <a:endParaRPr lang="en-US"/>
          </a:p>
          <a:p>
            <a:pPr lvl="1"/>
            <a:r>
              <a:rPr lang="hr-HR"/>
              <a:t>Pratiti grize li nešto što ne smije</a:t>
            </a:r>
          </a:p>
          <a:p>
            <a:pPr lvl="1"/>
            <a:r>
              <a:rPr lang="hr-HR"/>
              <a:t>Praćenje buke – javiti ako je nedopuštena razina odnosno trajanje</a:t>
            </a:r>
            <a:endParaRPr lang="en-US"/>
          </a:p>
          <a:p>
            <a:pPr lvl="1"/>
            <a:r>
              <a:rPr lang="hr-HR"/>
              <a:t>Praćenje gdje se ljubimac nalazi - javiti ako se ljubimac nalazi izvan dopuštenog područja - geo-ograda (engl. </a:t>
            </a:r>
            <a:r>
              <a:rPr lang="hr-HR" i="1" err="1"/>
              <a:t>geo-fencing</a:t>
            </a:r>
            <a:r>
              <a:rPr lang="hr-HR"/>
              <a:t>)</a:t>
            </a:r>
          </a:p>
          <a:p>
            <a:pPr lvl="1"/>
            <a:endParaRPr lang="hr-HR"/>
          </a:p>
          <a:p>
            <a:r>
              <a:rPr lang="hr-HR"/>
              <a:t>Zabava za ljubimca</a:t>
            </a:r>
          </a:p>
          <a:p>
            <a:pPr lvl="1"/>
            <a:r>
              <a:rPr lang="hr-HR"/>
              <a:t>Daljinski upravljivi laser pokazivač za mačke </a:t>
            </a:r>
            <a:endParaRPr lang="hr-HR">
              <a:cs typeface="Calibri"/>
            </a:endParaRPr>
          </a:p>
          <a:p>
            <a:pPr lvl="1"/>
            <a:r>
              <a:rPr lang="hr-HR"/>
              <a:t>Automatsko bacanje loptice za pse</a:t>
            </a:r>
            <a:endParaRPr lang="hr-HR">
              <a:cs typeface="Calibri"/>
            </a:endParaRPr>
          </a:p>
          <a:p>
            <a:pPr marL="400050"/>
            <a:endParaRPr lang="hr-HR"/>
          </a:p>
          <a:p>
            <a:pPr lvl="1"/>
            <a:endParaRPr lang="hr-HR"/>
          </a:p>
          <a:p>
            <a:endParaRPr lang="hr-HR"/>
          </a:p>
          <a:p>
            <a:endParaRPr lang="hr-HR"/>
          </a:p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0858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43EEF89-EF17-414D-87E2-4741DEA1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Rizični događaji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956ACB2-1E48-4303-8441-CD2F8D1FD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Ljubimac skoči kroz prozor </a:t>
            </a:r>
          </a:p>
          <a:p>
            <a:r>
              <a:rPr lang="hr-HR"/>
              <a:t>Ako je prozor otvoren na kip ljubimac može zapeti, što može biti još opasnije od toga da ljubimac skoči kroz prozor</a:t>
            </a:r>
          </a:p>
          <a:p>
            <a:pPr lvl="1"/>
            <a:r>
              <a:rPr lang="hr-HR"/>
              <a:t>Penjanje na prozor se već može smatrati rizičnim</a:t>
            </a:r>
          </a:p>
          <a:p>
            <a:r>
              <a:rPr lang="hr-HR"/>
              <a:t>Izlazak na balkon koji nije ograđen </a:t>
            </a:r>
          </a:p>
          <a:p>
            <a:r>
              <a:rPr lang="hr-HR"/>
              <a:t>Ljubimac pojede nešto što ne smije</a:t>
            </a:r>
          </a:p>
          <a:p>
            <a:r>
              <a:rPr lang="hr-HR"/>
              <a:t>Pratiti izvor topline – je li životinja živa</a:t>
            </a:r>
          </a:p>
          <a:p>
            <a:r>
              <a:rPr lang="hr-HR" dirty="0"/>
              <a:t>Pas može pasti sa stolice i natući ili slomiti neku </a:t>
            </a:r>
            <a:r>
              <a:rPr lang="hr-HR"/>
              <a:t>kost -</a:t>
            </a:r>
            <a:r>
              <a:rPr lang="hr-HR" dirty="0"/>
              <a:t> senzor buke i </a:t>
            </a:r>
            <a:r>
              <a:rPr lang="hr-HR"/>
              <a:t>pokreta</a:t>
            </a:r>
          </a:p>
          <a:p>
            <a:r>
              <a:rPr lang="hr-HR" dirty="0"/>
              <a:t>Praćenje </a:t>
            </a:r>
            <a:r>
              <a:rPr lang="hr-HR"/>
              <a:t>kretanja</a:t>
            </a:r>
            <a:r>
              <a:rPr lang="hr-HR" dirty="0"/>
              <a:t> ptica </a:t>
            </a:r>
            <a:r>
              <a:rPr lang="hr-HR"/>
              <a:t>– senzor pokreta</a:t>
            </a:r>
            <a:endParaRPr lang="hr-HR" dirty="0"/>
          </a:p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0285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2BC376-A085-419F-8418-0A74D21EA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Prvi prijedlog projekta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EC2F273-FBA0-4528-AEC7-8BE786B5C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/>
              <a:t>Pametna hranilica za mačke ili pse</a:t>
            </a:r>
          </a:p>
          <a:p>
            <a:r>
              <a:rPr lang="hr-HR" dirty="0"/>
              <a:t>Prati količinu hrane i vode</a:t>
            </a:r>
          </a:p>
          <a:p>
            <a:r>
              <a:rPr lang="hr-HR" dirty="0"/>
              <a:t>Dozira hranu ako je potrebno (ovisno o vrsti ljubimca)</a:t>
            </a:r>
          </a:p>
          <a:p>
            <a:r>
              <a:rPr lang="hr-HR" dirty="0"/>
              <a:t>Kamera kojoj je moguće pristupiti preko interneta</a:t>
            </a:r>
          </a:p>
          <a:p>
            <a:r>
              <a:rPr lang="hr-HR" dirty="0"/>
              <a:t>Laser pokazivač upravljiv kroz aplikaciju na mobitelu (mačke)</a:t>
            </a:r>
          </a:p>
          <a:p>
            <a:r>
              <a:rPr lang="hr-HR" dirty="0"/>
              <a:t>Detekcija buke - javlja na smartphone</a:t>
            </a:r>
          </a:p>
          <a:p>
            <a:r>
              <a:rPr lang="hr-HR" dirty="0"/>
              <a:t>Mora imati spoj na energetsku mrežu (napajanje)</a:t>
            </a:r>
          </a:p>
          <a:p>
            <a:r>
              <a:rPr lang="hr-HR" dirty="0"/>
              <a:t>Spoj na Internet (Wi-Fi)</a:t>
            </a:r>
            <a:endParaRPr lang="hr-HR" dirty="0" err="1"/>
          </a:p>
        </p:txBody>
      </p:sp>
    </p:spTree>
    <p:extLst>
      <p:ext uri="{BB962C8B-B14F-4D97-AF65-F5344CB8AC3E}">
        <p14:creationId xmlns:p14="http://schemas.microsoft.com/office/powerpoint/2010/main" val="532009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A7FADD-C177-467B-AA5F-7261CE039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Povezivanje s drugim projektima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F4E67DC-68C6-4ADF-B3CB-CBF3B0F9E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r-Latn-RS" dirty="0" err="1"/>
              <a:t>SafeHome</a:t>
            </a:r>
            <a:r>
              <a:rPr lang="sr-Latn-RS" dirty="0"/>
              <a:t> (Nadzor sigurnosti u domu)</a:t>
            </a:r>
          </a:p>
          <a:p>
            <a:pPr lvl="1"/>
            <a:r>
              <a:rPr lang="sr-Latn-RS" dirty="0" err="1"/>
              <a:t>Detektirati</a:t>
            </a:r>
            <a:r>
              <a:rPr lang="sr-Latn-RS" dirty="0"/>
              <a:t> opasnost za ljubimca u vidu požara, curenja plina, poplave, potresi</a:t>
            </a:r>
          </a:p>
          <a:p>
            <a:pPr lvl="1"/>
            <a:r>
              <a:rPr lang="sr-Latn-RS" dirty="0"/>
              <a:t>Detekcija otvaranja vrata (može biti znak provale i omogućiti ljubimcu da pobjegne), detekcija buke (eksplozija, pucanje </a:t>
            </a:r>
            <a:r>
              <a:rPr lang="sr-Latn-RS" dirty="0" err="1"/>
              <a:t>cijevi</a:t>
            </a:r>
            <a:r>
              <a:rPr lang="sr-Latn-RS" dirty="0"/>
              <a:t>, rušenje </a:t>
            </a:r>
            <a:r>
              <a:rPr lang="sr-Latn-RS" dirty="0" err="1"/>
              <a:t>namještaja</a:t>
            </a:r>
            <a:r>
              <a:rPr lang="sr-Latn-RS" dirty="0"/>
              <a:t>) </a:t>
            </a:r>
          </a:p>
          <a:p>
            <a:r>
              <a:rPr lang="sr-Latn-RS" dirty="0"/>
              <a:t>RRC (Daljinska skrb za ukućane)</a:t>
            </a:r>
          </a:p>
          <a:p>
            <a:pPr lvl="1"/>
            <a:r>
              <a:rPr lang="sr-Latn-RS" dirty="0"/>
              <a:t>Iskoristiti senzore kako bi se </a:t>
            </a:r>
            <a:r>
              <a:rPr lang="sr-Latn-RS"/>
              <a:t>detektirao</a:t>
            </a:r>
            <a:r>
              <a:rPr lang="sr-Latn-RS" dirty="0"/>
              <a:t> pad ljubimca ili duže </a:t>
            </a:r>
            <a:r>
              <a:rPr lang="sr-Latn-RS" dirty="0" err="1"/>
              <a:t>vrijeme</a:t>
            </a:r>
            <a:r>
              <a:rPr lang="sr-Latn-RS" dirty="0"/>
              <a:t> u istom položaju, kao i neuobičajene pokrete</a:t>
            </a:r>
          </a:p>
          <a:p>
            <a:r>
              <a:rPr lang="sr-Latn-RS" dirty="0" err="1"/>
              <a:t>VoCom</a:t>
            </a:r>
            <a:r>
              <a:rPr lang="sr-Latn-RS" dirty="0"/>
              <a:t> (Upravljanje govornim naredbama)</a:t>
            </a:r>
          </a:p>
          <a:p>
            <a:pPr lvl="1"/>
            <a:r>
              <a:rPr lang="sr-Latn-RS" dirty="0"/>
              <a:t>U slučaju lajanja baciti psu kolačić (ili slično) i pustiti snimku vlasnikova glasa prije nego se buka dojavi vlasniku</a:t>
            </a:r>
          </a:p>
        </p:txBody>
      </p:sp>
    </p:spTree>
    <p:extLst>
      <p:ext uri="{BB962C8B-B14F-4D97-AF65-F5344CB8AC3E}">
        <p14:creationId xmlns:p14="http://schemas.microsoft.com/office/powerpoint/2010/main" val="109422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Application>Microsoft Office PowerPoint</Application>
  <PresentationFormat>Široki zaslon</PresentationFormat>
  <Slides>8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Ion</vt:lpstr>
      <vt:lpstr>PetCare</vt:lpstr>
      <vt:lpstr>O korisniku</vt:lpstr>
      <vt:lpstr>Podjela ljubimaca s obzirom na potrebe</vt:lpstr>
      <vt:lpstr>Koje zahtjeve ima korisnik?</vt:lpstr>
      <vt:lpstr>Koje zahtjeve ima korisnik?</vt:lpstr>
      <vt:lpstr>Rizični događaji</vt:lpstr>
      <vt:lpstr>Prvi prijedlog projekta</vt:lpstr>
      <vt:lpstr>Povezivanje s drugim projektima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Prvi intervju s korisnikom</dc:title>
  <dc:creator>Matteo Samsa</dc:creator>
  <cp:revision>829</cp:revision>
  <dcterms:created xsi:type="dcterms:W3CDTF">2019-03-27T22:41:57Z</dcterms:created>
  <dcterms:modified xsi:type="dcterms:W3CDTF">2019-03-27T23:56:45Z</dcterms:modified>
</cp:coreProperties>
</file>