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1437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4981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3544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884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556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40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734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3878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535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847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4/11/2019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4539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3954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4.xml" /><Relationship Id="rId4" Type="http://schemas.openxmlformats.org/officeDocument/2006/relationships/image" Target="../media/image4.png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B2EE3-60F1-4930-A261-CBA47E3403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 err="1">
                <a:solidFill>
                  <a:schemeClr val="tx1"/>
                </a:solidFill>
              </a:rPr>
              <a:t>safehome</a:t>
            </a:r>
            <a:endParaRPr lang="hr-HR" b="1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AC9574-9F1B-4FE3-96ED-3681C9CF25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hr-HR" sz="2000"/>
              <a:t>Drugi </a:t>
            </a:r>
            <a:r>
              <a:rPr lang="hr-HR" sz="2000" dirty="0"/>
              <a:t>intervju </a:t>
            </a:r>
            <a:r>
              <a:rPr lang="hr-HR" sz="2000"/>
              <a:t>s korisnikom</a:t>
            </a:r>
            <a:endParaRPr lang="hr-HR" sz="2000" dirty="0"/>
          </a:p>
          <a:p>
            <a:pPr algn="r"/>
            <a:r>
              <a:rPr lang="hr-HR" sz="2000" dirty="0"/>
              <a:t>Luka </a:t>
            </a:r>
            <a:r>
              <a:rPr lang="hr-HR" sz="2000" dirty="0" err="1"/>
              <a:t>Berać</a:t>
            </a:r>
            <a:endParaRPr lang="hr-HR" sz="2000" dirty="0"/>
          </a:p>
          <a:p>
            <a:pPr algn="r"/>
            <a:r>
              <a:rPr lang="hr-HR" sz="2000" dirty="0"/>
              <a:t>Matija </a:t>
            </a:r>
            <a:r>
              <a:rPr lang="hr-HR" sz="2000" dirty="0" err="1"/>
              <a:t>jurišić</a:t>
            </a:r>
            <a:endParaRPr lang="hr-HR" sz="2000" dirty="0"/>
          </a:p>
          <a:p>
            <a:pPr algn="r"/>
            <a:r>
              <a:rPr lang="hr-HR" sz="2000" dirty="0"/>
              <a:t>Filip </a:t>
            </a:r>
            <a:r>
              <a:rPr lang="hr-HR" sz="2000" dirty="0" err="1"/>
              <a:t>mikulić</a:t>
            </a:r>
            <a:endParaRPr lang="hr-HR" sz="2000" dirty="0"/>
          </a:p>
          <a:p>
            <a:pPr algn="r"/>
            <a:r>
              <a:rPr lang="hr-HR" sz="2000" dirty="0"/>
              <a:t>Luka </a:t>
            </a:r>
            <a:r>
              <a:rPr lang="hr-HR" sz="2000" dirty="0" err="1"/>
              <a:t>žugaj</a:t>
            </a:r>
            <a:endParaRPr lang="hr-HR" sz="2000" dirty="0"/>
          </a:p>
          <a:p>
            <a:endParaRPr lang="hr-HR" sz="2000" dirty="0"/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954269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4CA2F-EF6F-4069-94DB-100AADBCC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Cilj intervjua</a:t>
            </a:r>
            <a:br>
              <a:rPr lang="hr-HR" dirty="0"/>
            </a:br>
            <a:r>
              <a:rPr lang="hr-HR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D8AF2-BA75-4F0D-92EE-BC9B411C3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450613"/>
          </a:xfrm>
        </p:spPr>
        <p:txBody>
          <a:bodyPr/>
          <a:lstStyle/>
          <a:p>
            <a:r>
              <a:rPr lang="hr-HR" dirty="0"/>
              <a:t>Prikupiti informacije </a:t>
            </a:r>
            <a:r>
              <a:rPr lang="hr-HR"/>
              <a:t>o novim željama korisnika ukoliko ih ima</a:t>
            </a:r>
            <a:endParaRPr lang="hr-HR" dirty="0"/>
          </a:p>
          <a:p>
            <a:r>
              <a:rPr lang="hr-HR"/>
              <a:t>Obavijestiti korisnika o napretku razvoja projekta</a:t>
            </a:r>
          </a:p>
          <a:p>
            <a:r>
              <a:rPr lang="hr-HR"/>
              <a:t>Razmisliti o mogućim alternativnim rješenjima problema</a:t>
            </a:r>
          </a:p>
          <a:p>
            <a:endParaRPr lang="hr-HR"/>
          </a:p>
          <a:p>
            <a:endParaRPr lang="hr-HR"/>
          </a:p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9079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42C65-08D3-44A7-9ADA-3E924545A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nedostatci TRENUTNOG SUSTAVA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E0B78B-D52E-4974-8621-BBA4EFDD36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794499"/>
          </a:xfrm>
        </p:spPr>
        <p:txBody>
          <a:bodyPr>
            <a:normAutofit/>
          </a:bodyPr>
          <a:lstStyle/>
          <a:p>
            <a:r>
              <a:rPr lang="hr-HR"/>
              <a:t>Ukoliko korisnik nije zadovoljan trenutnim idejama rješenja :</a:t>
            </a:r>
          </a:p>
          <a:p>
            <a:r>
              <a:rPr lang="hr-HR"/>
              <a:t>-alternativna rješenja</a:t>
            </a:r>
          </a:p>
          <a:p>
            <a:r>
              <a:rPr lang="hr-HR"/>
              <a:t>-fokusiranje na druge probleme</a:t>
            </a:r>
          </a:p>
          <a:p>
            <a:r>
              <a:rPr lang="hr-HR"/>
              <a:t>-novi zahtjevi korisnika</a:t>
            </a:r>
          </a:p>
          <a:p>
            <a:r>
              <a:rPr lang="hr-HR"/>
              <a:t>-bolje definiranje problema</a:t>
            </a:r>
            <a:endParaRPr lang="hr-HR" dirty="0"/>
          </a:p>
          <a:p>
            <a:pPr lvl="3"/>
            <a:endParaRPr lang="hr-HR" dirty="0"/>
          </a:p>
          <a:p>
            <a:pPr marL="1371600" lvl="3" indent="0">
              <a:buNone/>
            </a:pPr>
            <a:endParaRPr lang="hr-HR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386B603-5FE8-4585-BAE2-8BDD3EA4E36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72528" y="3675572"/>
            <a:ext cx="2451880" cy="14838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EAB7D38-8587-4B8E-8F7B-BA7E39B5AB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6034" y="144846"/>
            <a:ext cx="1636749" cy="15096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F3419A5-1729-4791-92EA-FEFD4E0C3A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2528" y="2126513"/>
            <a:ext cx="2451879" cy="139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039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63719-44CF-4FF5-AC8C-869583F80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Korisnikov feedback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2C8E1-A4D5-4890-BE81-4D5658E49A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9710526" cy="3448595"/>
          </a:xfrm>
        </p:spPr>
        <p:txBody>
          <a:bodyPr/>
          <a:lstStyle/>
          <a:p>
            <a:r>
              <a:rPr lang="hr-HR"/>
              <a:t>Kvalitetna komunikacija s korisnikom - ključ uspjeha svakog projekta</a:t>
            </a:r>
          </a:p>
          <a:p>
            <a:r>
              <a:rPr lang="hr-HR"/>
              <a:t>Dogovoriti redovite dnevne/tjedne/mjesečne obavijesti o napretku na dogovorenom kanalu</a:t>
            </a:r>
          </a:p>
          <a:p>
            <a:r>
              <a:rPr lang="hr-HR"/>
              <a:t>Više razgovora – bolje razumijevanje korisnikovih potreba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5862401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206</TotalTime>
  <Words>340</Words>
  <Application>Microsoft Office PowerPoint</Application>
  <PresentationFormat>Široki zaslon</PresentationFormat>
  <Paragraphs>74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5" baseType="lpstr">
      <vt:lpstr>Gallery</vt:lpstr>
      <vt:lpstr>safehome</vt:lpstr>
      <vt:lpstr>Cilj intervjua  </vt:lpstr>
      <vt:lpstr>nedostatci TRENUTNOG SUSTAVA</vt:lpstr>
      <vt:lpstr>Korisnikov feedback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safehome</dc:title>
  <dc:creator>CRNJO</dc:creator>
  <cp:lastModifiedBy>Filip Mikulić</cp:lastModifiedBy>
  <cp:revision>40</cp:revision>
  <dcterms:created xsi:type="dcterms:W3CDTF">2019-03-27T19:24:07Z</dcterms:created>
  <dcterms:modified xsi:type="dcterms:W3CDTF">2019-04-11T19:48:23Z</dcterms:modified>
</cp:coreProperties>
</file>