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word/document.xml" ContentType="application/vnd.openxmlformats-officedocument.wordprocessingml.document.main+xml"/>
  <Override PartName="/customXml/itemProps1.xml" ContentType="application/vnd.openxmlformats-officedocument.customXmlProperties+xml"/>
  <Override PartName="/word/numbering.xml" ContentType="application/vnd.openxmlformats-officedocument.wordprocessingml.numbering+xml"/>
  <Override PartName="/word/styles.xml" ContentType="application/vnd.openxmlformats-officedocument.wordprocessingml.styles+xml"/>
  <Override PartName="/word/settings.xml" ContentType="application/vnd.openxmlformats-officedocument.wordprocessingml.settings+xml"/>
  <Override PartName="/word/webSettings.xml" ContentType="application/vnd.openxmlformats-officedocument.wordprocessingml.webSettings+xml"/>
  <Override PartName="/word/diagrams/data1.xml" ContentType="application/vnd.openxmlformats-officedocument.drawingml.diagramData+xml"/>
  <Override PartName="/word/diagrams/layout1.xml" ContentType="application/vnd.openxmlformats-officedocument.drawingml.diagramLayout+xml"/>
  <Override PartName="/word/diagrams/quickStyle1.xml" ContentType="application/vnd.openxmlformats-officedocument.drawingml.diagramStyle+xml"/>
  <Override PartName="/word/diagrams/colors1.xml" ContentType="application/vnd.openxmlformats-officedocument.drawingml.diagramColors+xml"/>
  <Override PartName="/word/diagrams/drawing1.xml" ContentType="application/vnd.ms-office.drawingml.diagramDrawing+xml"/>
  <Override PartName="/word/fontTable.xml" ContentType="application/vnd.openxmlformats-officedocument.wordprocessingml.fontTable+xml"/>
  <Override PartName="/word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emf"/><Relationship Id="rId1" Type="http://schemas.openxmlformats.org/officeDocument/2006/relationships/officeDocument" Target="word/document.xml"/><Relationship Id="rId4" Type="http://schemas.openxmlformats.org/officeDocument/2006/relationships/extended-properties" Target="docProps/app.xml"/></Relationships>
</file>

<file path=word/document.xml><?xml version="1.0" encoding="utf-8"?>
<w:document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mc:Ignorable="w14 w15 w16se w16cid wp14">
  <w:body>
    <w:p w14:paraId="5A017CD4" w14:textId="5897CC95" w:rsidR="00EF5395" w:rsidRDefault="00EF5395" w:rsidP="00DC4D00">
      <w:pPr>
        <w:pStyle w:val="Naslov"/>
        <w:rPr>
          <w:b/>
          <w:lang w:val="en-US"/>
        </w:rPr>
      </w:pPr>
      <w:r w:rsidRPr="00DC4D00">
        <w:rPr>
          <w:b/>
          <w:lang w:val="en-US"/>
        </w:rPr>
        <w:t xml:space="preserve">Dance to </w:t>
      </w:r>
      <w:r w:rsidR="009A49C4" w:rsidRPr="00DC4D00">
        <w:rPr>
          <w:b/>
          <w:lang w:val="en-US"/>
        </w:rPr>
        <w:t>M</w:t>
      </w:r>
      <w:r w:rsidRPr="00DC4D00">
        <w:rPr>
          <w:b/>
          <w:lang w:val="en-US"/>
        </w:rPr>
        <w:t>usic</w:t>
      </w:r>
    </w:p>
    <w:p w14:paraId="529050B6" w14:textId="08ECC883" w:rsidR="00DC4D00" w:rsidRPr="00DC4D00" w:rsidRDefault="00DC4D00" w:rsidP="00DC4D00">
      <w:pPr>
        <w:pStyle w:val="Naslov"/>
        <w:rPr>
          <w:sz w:val="52"/>
          <w:lang w:val="en-US"/>
        </w:rPr>
      </w:pPr>
      <w:proofErr w:type="spellStart"/>
      <w:r w:rsidRPr="00DC4D00">
        <w:rPr>
          <w:sz w:val="52"/>
          <w:lang w:val="en-US"/>
        </w:rPr>
        <w:t>Izvedbeno</w:t>
      </w:r>
      <w:proofErr w:type="spellEnd"/>
      <w:r w:rsidRPr="00DC4D00">
        <w:rPr>
          <w:sz w:val="52"/>
          <w:lang w:val="en-US"/>
        </w:rPr>
        <w:t xml:space="preserve"> </w:t>
      </w:r>
      <w:proofErr w:type="spellStart"/>
      <w:r w:rsidRPr="00DC4D00">
        <w:rPr>
          <w:sz w:val="52"/>
          <w:lang w:val="en-US"/>
        </w:rPr>
        <w:t>rješenje</w:t>
      </w:r>
      <w:proofErr w:type="spellEnd"/>
    </w:p>
    <w:p w14:paraId="203BE0ED" w14:textId="075B935F" w:rsidR="00C23B12" w:rsidRPr="00C23B12" w:rsidRDefault="00C23B12" w:rsidP="00DC4D00">
      <w:pPr>
        <w:pStyle w:val="Naslov1"/>
      </w:pPr>
      <w:r>
        <w:t>Karakteristike NRF51 senzorskih modula</w:t>
      </w:r>
    </w:p>
    <w:p w14:paraId="6C9F0619" w14:textId="1EA91CA2" w:rsidR="00344C83" w:rsidRDefault="002E5137" w:rsidP="002E5137">
      <w:r>
        <w:t xml:space="preserve">Sustav za pretvaranje plesnih pokreta u </w:t>
      </w:r>
      <w:r w:rsidR="00282800">
        <w:t>glazbu</w:t>
      </w:r>
      <w:r>
        <w:t xml:space="preserve"> počinje s </w:t>
      </w:r>
      <w:r w:rsidR="00115A42">
        <w:t xml:space="preserve">NRF51 senzorskim modulima koji se nalaze na </w:t>
      </w:r>
      <w:r w:rsidR="00F541EF">
        <w:t xml:space="preserve">plesaču. Iako moduli imaju više senzora, </w:t>
      </w:r>
      <w:r w:rsidR="00282800">
        <w:t>u projektu će se koristiti samo</w:t>
      </w:r>
      <w:r w:rsidR="00F541EF">
        <w:t xml:space="preserve"> senzor akceler</w:t>
      </w:r>
      <w:r w:rsidR="008173CA">
        <w:t xml:space="preserve">acije i žiroskop. </w:t>
      </w:r>
      <w:proofErr w:type="spellStart"/>
      <w:r w:rsidR="008173CA" w:rsidRPr="00282800">
        <w:rPr>
          <w:i/>
        </w:rPr>
        <w:t>Firmware</w:t>
      </w:r>
      <w:proofErr w:type="spellEnd"/>
      <w:r w:rsidR="008173CA">
        <w:t xml:space="preserve"> koji se</w:t>
      </w:r>
      <w:bookmarkStart w:id="0" w:name="_GoBack"/>
      <w:bookmarkEnd w:id="0"/>
      <w:r w:rsidR="008173CA">
        <w:t xml:space="preserve"> nalazi na modulu omogućava prijenos podataka preko NUS</w:t>
      </w:r>
      <w:r w:rsidR="00447A30">
        <w:t>-a</w:t>
      </w:r>
      <w:r w:rsidR="008173CA">
        <w:t xml:space="preserve"> (</w:t>
      </w:r>
      <w:proofErr w:type="spellStart"/>
      <w:r w:rsidR="008173CA">
        <w:t>Nordic</w:t>
      </w:r>
      <w:proofErr w:type="spellEnd"/>
      <w:r w:rsidR="008173CA">
        <w:t xml:space="preserve"> UART Service) koji je implementiran na BLE </w:t>
      </w:r>
      <w:r w:rsidR="000857B2">
        <w:t>protokol</w:t>
      </w:r>
      <w:r w:rsidR="00282800">
        <w:t>u</w:t>
      </w:r>
      <w:r w:rsidR="000857B2">
        <w:t xml:space="preserve">. </w:t>
      </w:r>
      <w:r w:rsidR="00BA4376">
        <w:t xml:space="preserve">Moduli koriste 4.0 verziju Bluetooth-a. </w:t>
      </w:r>
      <w:r w:rsidR="00A8646B">
        <w:t>Moguće je slanje podataka s a</w:t>
      </w:r>
      <w:proofErr w:type="spellStart"/>
      <w:r w:rsidR="00A8646B">
        <w:t>kcelerometra</w:t>
      </w:r>
      <w:proofErr w:type="spellEnd"/>
      <w:r w:rsidR="00A8646B">
        <w:t xml:space="preserve"> i žiroskopa odvojeno, svakih 150</w:t>
      </w:r>
      <w:r w:rsidR="00461C28">
        <w:t xml:space="preserve"> milisekundi</w:t>
      </w:r>
      <w:r w:rsidR="00A8646B">
        <w:t>.</w:t>
      </w:r>
    </w:p>
    <w:p w14:paraId="43B11D80" w14:textId="19C475D0" w:rsidR="00BA4376" w:rsidRDefault="00804BF2" w:rsidP="002E5137">
      <w:r>
        <w:t xml:space="preserve">UUID </w:t>
      </w:r>
      <w:r w:rsidR="00774385">
        <w:t xml:space="preserve">NUS </w:t>
      </w:r>
      <w:r>
        <w:t xml:space="preserve">servisa je </w:t>
      </w:r>
      <w:r w:rsidRPr="00804BF2">
        <w:t>6e400001-b5a3-f393-e0a9-e50e24dcca9e</w:t>
      </w:r>
      <w:r w:rsidR="00774385">
        <w:t xml:space="preserve">, UUID karakteristike </w:t>
      </w:r>
      <w:proofErr w:type="spellStart"/>
      <w:r w:rsidR="00774385">
        <w:t>akcelerometra</w:t>
      </w:r>
      <w:proofErr w:type="spellEnd"/>
      <w:r w:rsidR="00774385">
        <w:t xml:space="preserve"> je </w:t>
      </w:r>
      <w:r w:rsidR="00774385" w:rsidRPr="00774385">
        <w:t>6e40000</w:t>
      </w:r>
      <w:r w:rsidR="00644F25">
        <w:t>2</w:t>
      </w:r>
      <w:r w:rsidR="00774385" w:rsidRPr="00774385">
        <w:t>-b5a3-f393-e0a9-e50e24dcca9e</w:t>
      </w:r>
      <w:r w:rsidR="00644F25">
        <w:t xml:space="preserve"> te </w:t>
      </w:r>
      <w:r w:rsidR="00344C83">
        <w:t xml:space="preserve">je </w:t>
      </w:r>
      <w:r w:rsidR="00644F25">
        <w:t xml:space="preserve">UUID karakteristike žiroskopa </w:t>
      </w:r>
      <w:r w:rsidR="00644F25" w:rsidRPr="00644F25">
        <w:t>6e40000</w:t>
      </w:r>
      <w:r w:rsidR="00644F25">
        <w:t>3</w:t>
      </w:r>
      <w:r w:rsidR="00644F25" w:rsidRPr="00644F25">
        <w:t>-b5a3-f393-e0a9-e50e24dcca9e</w:t>
      </w:r>
      <w:r w:rsidR="00644F25">
        <w:t xml:space="preserve">. </w:t>
      </w:r>
      <w:r w:rsidR="00A14CA9">
        <w:t xml:space="preserve">Nakon pokretanja slanja podataka slanjem start </w:t>
      </w:r>
      <w:r w:rsidR="005C0795">
        <w:t>b</w:t>
      </w:r>
      <w:r w:rsidR="00DF7FCB">
        <w:t xml:space="preserve">ajta </w:t>
      </w:r>
      <w:r w:rsidR="00A14CA9">
        <w:t xml:space="preserve">na </w:t>
      </w:r>
      <w:r w:rsidR="006D5CF0">
        <w:t xml:space="preserve">određeni UUID pokreće se </w:t>
      </w:r>
      <w:r w:rsidR="003529B1">
        <w:t>prijenos</w:t>
      </w:r>
      <w:r w:rsidR="008A5C77">
        <w:t xml:space="preserve"> </w:t>
      </w:r>
      <w:r w:rsidR="006D5CF0">
        <w:t xml:space="preserve">podataka. Primljeni </w:t>
      </w:r>
      <w:r w:rsidR="005725F9">
        <w:t>podatak je</w:t>
      </w:r>
      <w:r w:rsidR="006D5CF0">
        <w:t xml:space="preserve"> </w:t>
      </w:r>
      <w:r w:rsidR="00E71ED9">
        <w:t>6</w:t>
      </w:r>
      <w:r w:rsidR="00996474">
        <w:noBreakHyphen/>
      </w:r>
      <w:r w:rsidR="00DA5C21">
        <w:t>bajtni</w:t>
      </w:r>
      <w:r w:rsidR="005725F9">
        <w:t xml:space="preserve"> (</w:t>
      </w:r>
      <w:r w:rsidR="003E2CEE">
        <w:t xml:space="preserve">spojena 3 podatka od 2 </w:t>
      </w:r>
      <w:r w:rsidR="00DA5C21">
        <w:t>bajt</w:t>
      </w:r>
      <w:r w:rsidR="003E2CEE">
        <w:t>a</w:t>
      </w:r>
      <w:r w:rsidR="005725F9">
        <w:t>)</w:t>
      </w:r>
      <w:r w:rsidR="003E2CEE">
        <w:t>.</w:t>
      </w:r>
    </w:p>
    <w:p w14:paraId="221C26FF" w14:textId="2B1039E5" w:rsidR="00C23B12" w:rsidRDefault="00C23B12" w:rsidP="00DC4D00">
      <w:pPr>
        <w:pStyle w:val="Naslov1"/>
      </w:pPr>
      <w:r>
        <w:t>Prijem podataka</w:t>
      </w:r>
    </w:p>
    <w:p w14:paraId="1093FC7A" w14:textId="38843183" w:rsidR="002C34F8" w:rsidRDefault="00C84C50" w:rsidP="00C23B12">
      <w:r>
        <w:t xml:space="preserve">Zbog poteškoća u </w:t>
      </w:r>
      <w:r w:rsidR="00F350D8">
        <w:t xml:space="preserve">osposobljavanju </w:t>
      </w:r>
      <w:r>
        <w:t>prijem</w:t>
      </w:r>
      <w:r w:rsidR="00F350D8">
        <w:t>a</w:t>
      </w:r>
      <w:r>
        <w:t xml:space="preserve"> podataka na računalo odlučili smo se koristiti uređaj koji će </w:t>
      </w:r>
      <w:r w:rsidR="00854DB0">
        <w:t xml:space="preserve">imati </w:t>
      </w:r>
      <w:r w:rsidR="00030254">
        <w:t>dediciranu ulogu</w:t>
      </w:r>
      <w:r w:rsidR="00854DB0">
        <w:t xml:space="preserve"> prijem</w:t>
      </w:r>
      <w:r w:rsidR="00030254">
        <w:t>a</w:t>
      </w:r>
      <w:r w:rsidR="00854DB0">
        <w:t xml:space="preserve"> podataka s NRF51 senzorskih modula te slanje tih podataka na računalo preko </w:t>
      </w:r>
      <w:r w:rsidR="000751FF">
        <w:t>USB</w:t>
      </w:r>
      <w:r w:rsidR="00746D97">
        <w:t xml:space="preserve">-a. Za tu </w:t>
      </w:r>
      <w:r w:rsidR="000751FF">
        <w:t xml:space="preserve">ulogu odabrali smo </w:t>
      </w:r>
      <w:proofErr w:type="spellStart"/>
      <w:r w:rsidR="008423CE">
        <w:t>WaveShare</w:t>
      </w:r>
      <w:proofErr w:type="spellEnd"/>
      <w:r w:rsidR="008423CE">
        <w:t xml:space="preserve"> </w:t>
      </w:r>
      <w:r w:rsidR="008E335D">
        <w:t>BLE400 razvojnu pločicu</w:t>
      </w:r>
      <w:r w:rsidR="008423CE">
        <w:t>. BLE</w:t>
      </w:r>
      <w:r w:rsidR="00D406F5">
        <w:t>4</w:t>
      </w:r>
      <w:r w:rsidR="008423CE">
        <w:t xml:space="preserve">00 </w:t>
      </w:r>
      <w:r w:rsidR="00D406F5">
        <w:t>ima mogućnost spajanja N</w:t>
      </w:r>
      <w:r w:rsidR="008E335D">
        <w:t xml:space="preserve">RF51(822) </w:t>
      </w:r>
      <w:r w:rsidR="00D406F5">
        <w:t xml:space="preserve">modula te </w:t>
      </w:r>
      <w:r w:rsidR="00D3105F">
        <w:t xml:space="preserve">ima USB-to-UART čip koji će omogućiti slanje podataka na računalo. </w:t>
      </w:r>
      <w:r w:rsidR="00D14FEB">
        <w:t>Program</w:t>
      </w:r>
      <w:r w:rsidR="00277507">
        <w:t xml:space="preserve"> </w:t>
      </w:r>
      <w:r w:rsidR="00D14FEB">
        <w:t xml:space="preserve">za BLE400 bit će razvijan u </w:t>
      </w:r>
      <w:proofErr w:type="spellStart"/>
      <w:r w:rsidR="00D14FEB">
        <w:t>Keil</w:t>
      </w:r>
      <w:proofErr w:type="spellEnd"/>
      <w:r w:rsidR="00D14FEB">
        <w:t xml:space="preserve"> V5 razvojnom okruženju s </w:t>
      </w:r>
      <w:r w:rsidR="00017E78">
        <w:t xml:space="preserve">dodacima od strane proizvođača </w:t>
      </w:r>
      <w:r w:rsidR="002C34F8">
        <w:t xml:space="preserve">modula i programiran pomoću </w:t>
      </w:r>
      <w:proofErr w:type="spellStart"/>
      <w:r w:rsidR="002C34F8">
        <w:t>Segger</w:t>
      </w:r>
      <w:proofErr w:type="spellEnd"/>
      <w:r w:rsidR="002C34F8">
        <w:t xml:space="preserve"> J-link </w:t>
      </w:r>
      <w:proofErr w:type="spellStart"/>
      <w:r w:rsidR="002C34F8">
        <w:t>edu</w:t>
      </w:r>
      <w:proofErr w:type="spellEnd"/>
      <w:r w:rsidR="002C34F8">
        <w:t xml:space="preserve"> </w:t>
      </w:r>
      <w:proofErr w:type="spellStart"/>
      <w:r w:rsidR="002C34F8">
        <w:t>programatora</w:t>
      </w:r>
      <w:proofErr w:type="spellEnd"/>
      <w:r w:rsidR="005C1B2F">
        <w:t>. Zbog kompatib</w:t>
      </w:r>
      <w:r w:rsidR="00327389">
        <w:t>i</w:t>
      </w:r>
      <w:r w:rsidR="005C1B2F">
        <w:t>lnosti s NUS</w:t>
      </w:r>
      <w:r w:rsidR="004D28C5">
        <w:t>-om</w:t>
      </w:r>
      <w:r w:rsidR="005C1B2F">
        <w:t xml:space="preserve"> </w:t>
      </w:r>
      <w:r w:rsidR="00455A31">
        <w:t xml:space="preserve">koji se nalazi na senzorskim modulima vjerojatno će biti korišten S110 BLE </w:t>
      </w:r>
      <w:proofErr w:type="spellStart"/>
      <w:r w:rsidR="00455A31">
        <w:t>stack</w:t>
      </w:r>
      <w:proofErr w:type="spellEnd"/>
      <w:r w:rsidR="00455A31">
        <w:t>.</w:t>
      </w:r>
      <w:r w:rsidR="001966BE">
        <w:t xml:space="preserve"> Shema sustava za primanje podataka sa senzora prikazana je na slici </w:t>
      </w:r>
      <w:r w:rsidR="001966BE" w:rsidRPr="00AA03ED">
        <w:rPr>
          <w:rFonts w:cstheme="minorHAnsi"/>
        </w:rPr>
        <w:fldChar w:fldCharType="begin"/>
      </w:r>
      <w:r w:rsidR="001966BE" w:rsidRPr="00AA03ED">
        <w:rPr>
          <w:rFonts w:cstheme="minorHAnsi"/>
        </w:rPr>
        <w:instrText xml:space="preserve"> REF _Ref8930021 \h </w:instrText>
      </w:r>
      <w:r w:rsidR="00AA03ED" w:rsidRPr="00AA03ED">
        <w:rPr>
          <w:rFonts w:cstheme="minorHAnsi"/>
        </w:rPr>
        <w:instrText xml:space="preserve"> \* MERGEFORMAT </w:instrText>
      </w:r>
      <w:r w:rsidR="001966BE" w:rsidRPr="00AA03ED">
        <w:rPr>
          <w:rFonts w:cstheme="minorHAnsi"/>
        </w:rPr>
      </w:r>
      <w:r w:rsidR="001966BE" w:rsidRPr="00AA03ED">
        <w:rPr>
          <w:rFonts w:cstheme="minorHAnsi"/>
        </w:rPr>
        <w:fldChar w:fldCharType="separate"/>
      </w:r>
      <w:r w:rsidR="001966BE" w:rsidRPr="00AA03ED">
        <w:rPr>
          <w:rFonts w:cstheme="minorHAnsi"/>
          <w:noProof/>
          <w:sz w:val="22"/>
        </w:rPr>
        <w:t>1</w:t>
      </w:r>
      <w:r w:rsidR="001966BE" w:rsidRPr="00AA03ED">
        <w:rPr>
          <w:rFonts w:cstheme="minorHAnsi"/>
        </w:rPr>
        <w:fldChar w:fldCharType="end"/>
      </w:r>
      <w:r w:rsidR="001966BE" w:rsidRPr="00AA03ED">
        <w:rPr>
          <w:rFonts w:cstheme="minorHAnsi"/>
        </w:rPr>
        <w:t>.</w:t>
      </w:r>
    </w:p>
    <w:p w14:paraId="46E81C25" w14:textId="7A04C6D3" w:rsidR="00AB51E0" w:rsidRPr="001966BE" w:rsidRDefault="00AB51E0" w:rsidP="001966BE">
      <w:pPr>
        <w:pStyle w:val="Opisslike"/>
        <w:jc w:val="center"/>
        <w:rPr>
          <w:sz w:val="22"/>
        </w:rPr>
      </w:pPr>
      <w:r w:rsidRPr="001966BE">
        <w:rPr>
          <w:noProof/>
          <w:sz w:val="22"/>
        </w:rPr>
        <mc:AlternateContent>
          <mc:Choice Requires="wpg">
            <w:drawing>
              <wp:anchor distT="0" distB="0" distL="114300" distR="114300" simplePos="0" relativeHeight="251658240" behindDoc="0" locked="0" layoutInCell="1" allowOverlap="1" wp14:anchorId="3D4B56E5" wp14:editId="46E4C11E">
                <wp:simplePos x="0" y="0"/>
                <wp:positionH relativeFrom="column">
                  <wp:posOffset>194310</wp:posOffset>
                </wp:positionH>
                <wp:positionV relativeFrom="paragraph">
                  <wp:posOffset>-4445</wp:posOffset>
                </wp:positionV>
                <wp:extent cx="5342890" cy="2480310"/>
                <wp:effectExtent l="0" t="0" r="0" b="15240"/>
                <wp:wrapTopAndBottom/>
                <wp:docPr id="19" name="Grupa 19"/>
                <wp:cNvGraphicFramePr/>
                <a:graphic xmlns:a="http://schemas.openxmlformats.org/drawingml/2006/main">
                  <a:graphicData uri="http://schemas.microsoft.com/office/word/2010/wordprocessingGroup">
                    <wpg:wgp>
                      <wpg:cNvGrpSpPr/>
                      <wpg:grpSpPr>
                        <a:xfrm>
                          <a:off x="0" y="0"/>
                          <a:ext cx="5342890" cy="2480310"/>
                          <a:chOff x="0" y="0"/>
                          <a:chExt cx="5520746" cy="2731239"/>
                        </a:xfrm>
                      </wpg:grpSpPr>
                      <pic:pic xmlns:pic="http://schemas.openxmlformats.org/drawingml/2006/picture">
                        <pic:nvPicPr>
                          <pic:cNvPr id="2" name="Slika 2" descr="https://cdn2.bigcommerce.com/n-zfvgw8/juoflv6a/products/901/images/1497/nrf_sensor_tag_1__90047.1431182745.1280.1280.jpg?c=2"/>
                          <pic:cNvPicPr>
                            <a:picLocks noChangeAspect="1"/>
                          </pic:cNvPicPr>
                        </pic:nvPicPr>
                        <pic:blipFill>
                          <a:blip r:embed="rId6" cstate="print">
                            <a:extLst>
                              <a:ext uri="{BEBA8EAE-BF5A-486C-A8C5-ECC9F3942E4B}">
                                <a14:imgProps xmlns:a14="http://schemas.microsoft.com/office/drawing/2010/main">
                                  <a14:imgLayer r:embed="rId7">
                                    <a14:imgEffect>
                                      <a14:backgroundRemoval t="9078" b="89959" l="8750" r="90000">
                                        <a14:foregroundMark x1="13500" y1="62999" x2="13500" y2="62999"/>
                                        <a14:foregroundMark x1="12250" y1="59835" x2="12250" y2="59835"/>
                                        <a14:foregroundMark x1="10375" y1="54746" x2="10375" y2="54746"/>
                                        <a14:foregroundMark x1="9250" y1="51719" x2="9250" y2="51719"/>
                                        <a14:foregroundMark x1="9250" y1="43191" x2="9250" y2="43191"/>
                                        <a14:foregroundMark x1="8750" y1="48556" x2="8750" y2="48556"/>
                                        <a14:foregroundMark x1="10375" y1="39477" x2="10375" y2="39477"/>
                                        <a14:foregroundMark x1="43125" y1="82531" x2="43125" y2="82531"/>
                                        <a14:foregroundMark x1="40500" y1="83906" x2="40500" y2="83906"/>
                                        <a14:foregroundMark x1="36500" y1="82944" x2="36500" y2="82944"/>
                                        <a14:foregroundMark x1="33750" y1="82118" x2="33750" y2="82118"/>
                                        <a14:foregroundMark x1="52125" y1="84319" x2="52125" y2="84319"/>
                                        <a14:foregroundMark x1="46750" y1="9078" x2="46750" y2="9078"/>
                                      </a14:backgroundRemoval>
                                    </a14:imgEffect>
                                  </a14:imgLayer>
                                </a14:imgProps>
                              </a:ex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ic:blipFill>
                        <pic:spPr bwMode="auto">
                          <a:xfrm>
                            <a:off x="138896" y="324091"/>
                            <a:ext cx="853440" cy="7753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ic:spPr>
                      </pic:pic>
                      <pic:pic xmlns:pic="http://schemas.openxmlformats.org/drawingml/2006/picture">
                        <pic:nvPicPr>
                          <pic:cNvPr id="1" name="Slika 1"/>
                          <pic:cNvPicPr>
                            <a:picLocks noChangeAspect="1"/>
                          </pic:cNvPicPr>
                        </pic:nvPicPr>
                        <pic:blipFill rotWithShape="1">
                          <a:blip r:embed="rId8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6687" t="47251" r="34589" b="37102"/>
                          <a:stretch/>
                        </pic:blipFill>
                        <pic:spPr bwMode="auto">
                          <a:xfrm>
                            <a:off x="1794075" y="1059084"/>
                            <a:ext cx="1774825" cy="54356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ic:spPr>
                      </pic:pic>
                      <pic:pic xmlns:pic="http://schemas.openxmlformats.org/drawingml/2006/picture">
                        <pic:nvPicPr>
                          <pic:cNvPr id="3" name="Slika 3" descr="https://cdn2.bigcommerce.com/n-zfvgw8/juoflv6a/products/901/images/1497/nrf_sensor_tag_1__90047.1431182745.1280.1280.jpg?c=2"/>
                          <pic:cNvPicPr>
                            <a:picLocks noChangeAspect="1"/>
                          </pic:cNvPicPr>
                        </pic:nvPicPr>
                        <pic:blipFill>
                          <a:blip r:embed="rId9" cstate="print">
                            <a:extLst>
                              <a:ext uri="{BEBA8EAE-BF5A-486C-A8C5-ECC9F3942E4B}">
                                <a14:imgProps xmlns:a14="http://schemas.microsoft.com/office/drawing/2010/main">
                                  <a14:imgLayer r:embed="rId10">
                                    <a14:imgEffect>
                                      <a14:backgroundRemoval t="9078" b="89959" l="8750" r="90000">
                                        <a14:foregroundMark x1="13500" y1="62999" x2="13500" y2="62999"/>
                                        <a14:foregroundMark x1="12250" y1="59835" x2="12250" y2="59835"/>
                                        <a14:foregroundMark x1="10375" y1="54746" x2="10375" y2="54746"/>
                                        <a14:foregroundMark x1="9250" y1="51719" x2="9250" y2="51719"/>
                                        <a14:foregroundMark x1="9250" y1="43191" x2="9250" y2="43191"/>
                                        <a14:foregroundMark x1="8750" y1="48556" x2="8750" y2="48556"/>
                                        <a14:foregroundMark x1="10375" y1="39477" x2="10375" y2="39477"/>
                                        <a14:foregroundMark x1="43125" y1="82531" x2="43125" y2="82531"/>
                                        <a14:foregroundMark x1="40500" y1="83906" x2="40500" y2="83906"/>
                                        <a14:foregroundMark x1="36500" y1="82944" x2="36500" y2="82944"/>
                                        <a14:foregroundMark x1="33750" y1="82118" x2="33750" y2="82118"/>
                                        <a14:foregroundMark x1="52125" y1="84319" x2="52125" y2="84319"/>
                                        <a14:foregroundMark x1="46750" y1="9078" x2="46750" y2="9078"/>
                                      </a14:backgroundRemoval>
                                    </a14:imgEffect>
                                  </a14:imgLayer>
                                </a14:imgProps>
                              </a:ex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ic:blipFill>
                        <pic:spPr bwMode="auto">
                          <a:xfrm>
                            <a:off x="63660" y="1562582"/>
                            <a:ext cx="928370" cy="8432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ic:spPr>
                      </pic:pic>
                      <pic:pic xmlns:pic="http://schemas.openxmlformats.org/drawingml/2006/picture">
                        <pic:nvPicPr>
                          <pic:cNvPr id="4" name="Slika 4" descr="Slikovni rezultat za pc icon"/>
                          <pic:cNvPicPr>
                            <a:picLocks noChangeAspect="1"/>
                          </pic:cNvPicPr>
                        </pic:nvPicPr>
                        <pic:blipFill>
                          <a:blip r:embed="rId11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ic:blipFill>
                        <pic:spPr bwMode="auto">
                          <a:xfrm>
                            <a:off x="4525701" y="833377"/>
                            <a:ext cx="995045" cy="9950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ic:spPr>
                      </pic:pic>
                      <wps:wsp>
                        <wps:cNvPr id="217" name="Tekstni okvir 2"/>
                        <wps:cNvSpPr txBox="1">
                          <a:spLocks noChangeArrowheads="1"/>
                        </wps:cNvSpPr>
                        <wps:spPr bwMode="auto">
                          <a:xfrm>
                            <a:off x="86810" y="0"/>
                            <a:ext cx="1203325" cy="3352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wps:spPr>
                        <wps:txbx>
                          <w:txbxContent>
                            <w:p w14:paraId="22AB7A37" w14:textId="77777777" w:rsidR="00AB51E0" w:rsidRDefault="00AB51E0" w:rsidP="00AB51E0">
                              <w:r>
                                <w:t>NRF51-sensor</w:t>
                              </w:r>
                            </w:p>
                          </w:txbxContent>
                        </wps:txbx>
                        <wps:bodyPr rot="0" vert="horz" wrap="square" lIns="91440" tIns="45720" rIns="91440" bIns="45720" anchor="t" anchorCtr="0">
                          <a:noAutofit/>
                        </wps:bodyPr>
                      </wps:wsp>
                      <wps:wsp>
                        <wps:cNvPr id="6" name="Tekstni okvir 2"/>
                        <wps:cNvSpPr txBox="1">
                          <a:spLocks noChangeArrowheads="1"/>
                        </wps:cNvSpPr>
                        <wps:spPr bwMode="auto">
                          <a:xfrm>
                            <a:off x="0" y="2395959"/>
                            <a:ext cx="1203325" cy="3352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wps:spPr>
                        <wps:txbx>
                          <w:txbxContent>
                            <w:p w14:paraId="277C488E" w14:textId="77777777" w:rsidR="00AB51E0" w:rsidRDefault="00AB51E0" w:rsidP="00AB51E0">
                              <w:r>
                                <w:t>NRF51-sensor</w:t>
                              </w:r>
                            </w:p>
                          </w:txbxContent>
                        </wps:txbx>
                        <wps:bodyPr rot="0" vert="horz" wrap="square" lIns="91440" tIns="45720" rIns="91440" bIns="45720" anchor="t" anchorCtr="0">
                          <a:noAutofit/>
                        </wps:bodyPr>
                      </wps:wsp>
                      <wps:wsp>
                        <wps:cNvPr id="7" name="Ravni poveznik sa strelicom 7"/>
                        <wps:cNvCnPr>
                          <a:endCxn id="1" idx="1"/>
                        </wps:cNvCnPr>
                        <wps:spPr>
                          <a:xfrm>
                            <a:off x="829277" y="759714"/>
                            <a:ext cx="964798" cy="571100"/>
                          </a:xfrm>
                          <a:prstGeom prst="straightConnector1">
                            <a:avLst/>
                          </a:prstGeom>
                          <a:ln w="28575">
                            <a:tailEnd type="triangle"/>
                          </a:ln>
                        </wps:spPr>
                        <wps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wps:style>
                        <wps:bodyPr/>
                      </wps:wsp>
                      <wps:wsp>
                        <wps:cNvPr id="8" name="Ravni poveznik sa strelicom 8"/>
                        <wps:cNvCnPr>
                          <a:endCxn id="1" idx="1"/>
                        </wps:cNvCnPr>
                        <wps:spPr>
                          <a:xfrm flipV="1">
                            <a:off x="864001" y="1330814"/>
                            <a:ext cx="930074" cy="522014"/>
                          </a:xfrm>
                          <a:prstGeom prst="straightConnector1">
                            <a:avLst/>
                          </a:prstGeom>
                          <a:ln w="28575">
                            <a:tailEnd type="triangle"/>
                          </a:ln>
                        </wps:spPr>
                        <wps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wps:style>
                        <wps:bodyPr/>
                      </wps:wsp>
                      <wps:wsp>
                        <wps:cNvPr id="9" name="Ravni poveznik 9"/>
                        <wps:cNvCnPr/>
                        <wps:spPr>
                          <a:xfrm>
                            <a:off x="3570789" y="1332777"/>
                            <a:ext cx="914400" cy="0"/>
                          </a:xfrm>
                          <a:prstGeom prst="line">
                            <a:avLst/>
                          </a:prstGeom>
                          <a:ln w="38100"/>
                        </wps:spPr>
                        <wps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wps:style>
                        <wps:bodyPr/>
                      </wps:wsp>
                      <wps:wsp>
                        <wps:cNvPr id="10" name="Tekstni okvir 2"/>
                        <wps:cNvSpPr txBox="1">
                          <a:spLocks noChangeArrowheads="1"/>
                        </wps:cNvSpPr>
                        <wps:spPr bwMode="auto">
                          <a:xfrm rot="1582078">
                            <a:off x="1018816" y="655174"/>
                            <a:ext cx="916305" cy="3352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wps:spPr>
                        <wps:txbx>
                          <w:txbxContent>
                            <w:p w14:paraId="65F82861" w14:textId="77777777" w:rsidR="00AB51E0" w:rsidRDefault="00AB51E0" w:rsidP="00AB51E0">
                              <w:r>
                                <w:t>BLE NUS</w:t>
                              </w:r>
                            </w:p>
                          </w:txbxContent>
                        </wps:txbx>
                        <wps:bodyPr rot="0" vert="horz" wrap="square" lIns="91440" tIns="45720" rIns="91440" bIns="45720" anchor="t" anchorCtr="0">
                          <a:noAutofit/>
                        </wps:bodyPr>
                      </wps:wsp>
                      <wps:wsp>
                        <wps:cNvPr id="12" name="Tekstni okvir 2"/>
                        <wps:cNvSpPr txBox="1">
                          <a:spLocks noChangeArrowheads="1"/>
                        </wps:cNvSpPr>
                        <wps:spPr bwMode="auto">
                          <a:xfrm rot="19909768">
                            <a:off x="1072387" y="1650598"/>
                            <a:ext cx="916305" cy="3352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wps:spPr>
                        <wps:txbx>
                          <w:txbxContent>
                            <w:p w14:paraId="7C32054D" w14:textId="77777777" w:rsidR="00AB51E0" w:rsidRDefault="00AB51E0" w:rsidP="00AB51E0">
                              <w:r>
                                <w:t>BLE NUS</w:t>
                              </w:r>
                              <w:r w:rsidRPr="008C267F">
                                <w:rPr>
                                  <w:noProof/>
                                </w:rPr>
                                <w:drawing>
                                  <wp:inline distT="0" distB="0" distL="0" distR="0" wp14:anchorId="260242AD" wp14:editId="3FC4A94F">
                                    <wp:extent cx="724535" cy="216535"/>
                                    <wp:effectExtent l="0" t="0" r="0" b="0"/>
                                    <wp:docPr id="13" name="Slika 13"/>
                                    <wp:cNvGraphicFramePr>
                                      <a:graphicFrameLocks xmlns:a="http://schemas.openxmlformats.org/drawingml/2006/main" noChangeAspect="1"/>
                                    </wp:cNvGraphicFramePr>
                                    <a:graphic xmlns:a="http://schemas.openxmlformats.org/drawingml/2006/main">
                                      <a:graphicData uri="http://schemas.openxmlformats.org/drawingml/2006/picture">
                                        <pic:pic xmlns:pic="http://schemas.openxmlformats.org/drawingml/2006/picture">
                                          <pic:nvPicPr>
                                            <pic:cNvPr id="0" name="Picture 8"/>
                                            <pic:cNvPicPr>
                                              <a:picLocks noChangeAspect="1" noChangeArrowheads="1"/>
                                            </pic:cNvPicPr>
                                          </pic:nvPicPr>
                                          <pic:blipFill>
                                            <a:blip r:embed="rId12">
                                              <a:extLst>
                                                <a:ext uri="{28A0092B-C50C-407E-A947-70E740481C1C}">
                                                  <a14:useLocalDpi xmlns:a14="http://schemas.microsoft.com/office/drawing/2010/main" val="0"/>
                                                </a:ext>
                                              </a:extLst>
                                            </a:blip>
                                            <a:srcRect/>
                                            <a:stretch>
                                              <a:fillRect/>
                                            </a:stretch>
                                          </pic:blipFill>
                                          <pic:spPr bwMode="auto">
                                            <a:xfrm>
                                              <a:off x="0" y="0"/>
                                              <a:ext cx="724535" cy="21653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>
                                              <a:noFill/>
                                            </a:ln>
                                          </pic:spPr>
                                        </pic:pic>
                                      </a:graphicData>
                                    </a:graphic>
                                  </wp:inline>
                                </w:drawing>
                              </w:r>
                            </w:p>
                          </w:txbxContent>
                        </wps:txbx>
                        <wps:bodyPr rot="0" vert="horz" wrap="square" lIns="91440" tIns="45720" rIns="91440" bIns="45720" anchor="t" anchorCtr="0">
                          <a:noAutofit/>
                        </wps:bodyPr>
                      </wps:wsp>
                      <wps:wsp>
                        <wps:cNvPr id="16" name="Tekstni okvir 2"/>
                        <wps:cNvSpPr txBox="1">
                          <a:spLocks noChangeArrowheads="1"/>
                        </wps:cNvSpPr>
                        <wps:spPr bwMode="auto">
                          <a:xfrm>
                            <a:off x="2216551" y="677119"/>
                            <a:ext cx="792480" cy="3352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wps:spPr>
                        <wps:txbx>
                          <w:txbxContent>
                            <w:p w14:paraId="76A019F5" w14:textId="77777777" w:rsidR="00AB51E0" w:rsidRDefault="00AB51E0" w:rsidP="00AB51E0">
                              <w:r>
                                <w:t>BRIDGE</w:t>
                              </w:r>
                            </w:p>
                          </w:txbxContent>
                        </wps:txbx>
                        <wps:bodyPr rot="0" vert="horz" wrap="square" lIns="91440" tIns="45720" rIns="91440" bIns="45720" anchor="t" anchorCtr="0">
                          <a:noAutofit/>
                        </wps:bodyPr>
                      </wps:wsp>
                      <wps:wsp>
                        <wps:cNvPr id="17" name="Tekstni okvir 2"/>
                        <wps:cNvSpPr txBox="1">
                          <a:spLocks noChangeArrowheads="1"/>
                        </wps:cNvSpPr>
                        <wps:spPr bwMode="auto">
                          <a:xfrm>
                            <a:off x="3570789" y="949124"/>
                            <a:ext cx="850265" cy="3352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wps:spPr>
                        <wps:txbx>
                          <w:txbxContent>
                            <w:p w14:paraId="7710B92C" w14:textId="77777777" w:rsidR="00AB51E0" w:rsidRDefault="00AB51E0" w:rsidP="00AB51E0">
                              <w:r>
                                <w:t>UART-USB</w:t>
                              </w:r>
                            </w:p>
                          </w:txbxContent>
                        </wps:txbx>
                        <wps:bodyPr rot="0" vert="horz" wrap="square" lIns="91440" tIns="45720" rIns="91440" bIns="45720" anchor="t" anchorCtr="0">
                          <a:noAutofit/>
                        </wps:bodyPr>
                      </wps:wsp>
                      <wps:wsp>
                        <wps:cNvPr id="18" name="Tekstni okvir 2"/>
                        <wps:cNvSpPr txBox="1">
                          <a:spLocks noChangeArrowheads="1"/>
                        </wps:cNvSpPr>
                        <wps:spPr bwMode="auto">
                          <a:xfrm>
                            <a:off x="5029200" y="734992"/>
                            <a:ext cx="445135" cy="3352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wps:spPr>
                        <wps:txbx>
                          <w:txbxContent>
                            <w:p w14:paraId="579CBFD9" w14:textId="77777777" w:rsidR="00AB51E0" w:rsidRDefault="00AB51E0" w:rsidP="00AB51E0">
                              <w:r>
                                <w:t>PC</w:t>
                              </w:r>
                            </w:p>
                          </w:txbxContent>
                        </wps:txbx>
                        <wps:bodyPr rot="0" vert="horz" wrap="square" lIns="91440" tIns="45720" rIns="91440" bIns="45720" anchor="t" anchorCtr="0">
                          <a:noAutofit/>
                        </wps:bodyPr>
                      </wps:wsp>
                    </wpg:wgp>
                  </a:graphicData>
                </a:graphic>
                <wp14:sizeRelH relativeFrom="page">
                  <wp14:pctWidth>0</wp14:pctWidth>
                </wp14:sizeRelH>
                <wp14:sizeRelV relativeFrom="page">
                  <wp14:pctHeight>0</wp14:pctHeight>
                </wp14:sizeRelV>
              </wp:anchor>
            </w:drawing>
          </mc:Choice>
          <mc:Fallback>
            <w:pict>
              <v:group w14:anchorId="3D4B56E5" id="Grupa 19" o:spid="_x0000_s1026" style="position:absolute;left:0;text-align:left;margin-left:15.3pt;margin-top:-.35pt;width:420.7pt;height:195.3pt;z-index:251658240" coordsize="55207,27312" o:gfxdata="UEsDBBQABgAIAAAAIQCxgme2CgEAABMCAAATAAAAW0NvbnRlbnRfVHlwZXNdLnhtbJSRwU7DMAyG&#10;70i8Q5QralN2QAit3YGOIyA0HiBK3DaicaI4lO3tSbpNgokh7Rjb3+8vyXK1tSObIJBxWPPbsuIM&#10;UDltsK/5++apuOeMokQtR4dQ8x0QXzXXV8vNzgOxRCPVfIjRPwhBagArqXQeMHU6F6yM6Rh64aX6&#10;kD2IRVXdCeUwAsYi5gzeLFvo5OcY2XqbynsTjz1nj/u5vKrmxmY+18WfRICRThDp/WiUjOluYkJ9&#10;4lUcnMpEzjM0GE83SfzMhtz57fRzwYF7SY8ZjAb2KkN8ljaZCx1IwMK1TpX/Z2RJS4XrOqOgbAOt&#10;Z+rodC5buy8MMF0a3ibsDaZjupi/tPkGAAD//wMAUEsDBBQABgAIAAAAIQA4/SH/1gAAAJQBAAAL&#10;AAAAX3JlbHMvLnJlbHOkkMFqwzAMhu+DvYPRfXGawxijTi+j0GvpHsDYimMaW0Yy2fr2M4PBMnrb&#10;Ub/Q94l/f/hMi1qRJVI2sOt6UJgd+ZiDgffL8ekFlFSbvV0oo4EbChzGx4f9GRdb25HMsYhqlCwG&#10;5lrLq9biZkxWOiqY22YiTra2kYMu1l1tQD30/bPm3wwYN0x18gb45AdQl1tp5j/sFB2T0FQ7R0nT&#10;NEV3j6o9feQzro1iOWA14Fm+Q8a1a8+Bvu/d/dMb2JY5uiPbhG/ktn4cqGU/er3pcvwCAAD//wMA&#10;UEsDBBQABgAIAAAAIQBb18Qy9AcAAFAtAAAOAAAAZHJzL2Uyb0RvYy54bWzsWmtv2zgW/b7A/AfB&#10;3x2LeitoWqROWgwwj6Kd3f0YyDJtayKRWop+JIv973suSdmx00cmnZk+YgexSYmkyMtzz31Qz15s&#10;mtpbcdVVUpwN2Ik/8Lgo5bQS87PBP397NcwGXqcLMS1qKfjZ4IZ3gxfPf/jHs3V7ygO5kPWUKw+D&#10;iO503Z4NFlq3p6NRVy54U3QnsuUCN2dSNYVGVc1HU1WsMXpTjwLfT0ZrqaatkiXvOly9sDcHz834&#10;sxkv9a+zWce1V58NMDdtvpX5ntD36Pmz4nSuinZRlW4axSNm0RSVwEO3Q10UuvCWqro3VFOVSnZy&#10;pk9K2YzkbFaV3KwBq2H+wWpeK7lszVrmp+t5uxUTRHsgp0cPW/6yeqO8aoq9yweeKBrs0Wu1bAsP&#10;dQhn3c5P0ea1at+1b5S7MLc1Wu9mphr6xUq8jRHrzVasfKO9EhfjMAqyHNIvcS+IMj9kTvDlArtz&#10;r1+5uOx7xoGfRonrmYYsCM2sRv2DRzS/7XTaqjzFv5MTSvfk9Gk8oZdeKj5wgzQPGqMp1PWyHWJL&#10;20JXk6qu9I2BJzaPJiVWb6ryjbKVnciDXuLv6uq68FCd8q4EOml3O6hBORXByaSaY+CGq5Ib0Ijh&#10;7Ww1X2ej35dyVq+SYgT8T5el7ka5z0ZVU8x5N2JRno6Eml11XHRSXelifsWurnLfj9ITFoWMZUEa&#10;xScsyHz79Xs7f1GeBbTrNGeapp10QUL9SZbXnSfkeFGIOT/vWqgWQEOtR/vNTXVvxZO6al9VdU1A&#10;obKTrVvox9XdqsiFLJcNF9rqvOI1xCxFt6jabuCpU95MOCCsfpwyYAV8owHjVlVCG6UEEH/qND2d&#10;IGnU8r9Bdu77efByOI798TDy08vheR6lw9S/TCM/ytiYjf9HvVl0uuw4ll/UF23lpo6r97D1Xh10&#10;bGW127CEtyoMF5HgzIT6XzNFXCIJ0Vw7Vb6FkNEOZa24LhdUnEGQ7joab28Yqe8ETVvSQWO9yfpn&#10;OYU0iqWWRhgHGsvCLMuhYVDNMIj83OyoFRTpbgbljZzqpmkchrHZ8V7/AA3V6ddcNh4VsAWYsXlM&#10;scJ67Br7JjR7IQkIZk212LuAxdAVsw6auStiIRaPKHwzig0UWiq1im1kuq8kf5pOeUrqf1d68W5R&#10;tNhmZoT/FysZiOo7UzJyD8IkyVLjIkRpEGMLwU9hFGewi3AVwpT5hhu3Okfgpk19jNKlORgnNlrH&#10;/Dj3s4jUaqd2LE2jLEADMplxFMaJsZjQkV59e6V6oN69X9nMA+9RYxwmIIIgGZ6fX6TDKLrIhi9f&#10;ojQeX+YwHEkUX26psVsUU7n+ddKVMJrTz2dHyxig6X1WJDl/66QQ7pMCqkdrf+jc/0FrDxl+Z0Rk&#10;WGBr1P90a5+A5GDNQSosToI4c4xGbhFZ+zzIwtRZ+ywK4RoerT1FmTCqxEB7Tu3OjY/2FRtVp9hk&#10;/eVKVJ7it8saXql3W3ht6VWlFCRYGvPbdLOxxqPiIZ7p7dIn3ewoDuLUh1MB1cvCMEzTfYOf57Ef&#10;OXvvytYUPtLeP87PXiPqXHd9fIbaw4IcysG8L39hfFLoDg27U5eAwcuy7vFv/LrT0A95vaoU4l8s&#10;2bWlbIOnNy8lWMn6tF17EIIqJdcLXkwxSRuG3ulqx3lQAJQlGdIRtC8uKdGTIQv8MOx9MAQ+n82G&#10;nayraR8Hd2o+GdfKRoOvzMdx7V6zWnhr8DLQYxz7vXsmSca3g0zmVgxwUO8+qKk0Mmx11QB4Pn0s&#10;8Ehyl2Jq7I0uqtqW+yCMRGn9LSrpzWTjtmYipzfYGQQdJtmDzB8KC6luB94aWbSzQfefZUHpk/pH&#10;gY3JmYketalEcRpA0uruncndO4UoMdTZQA88Wxxr1HyzciHPEcHOKhNT0qTsTOAmUgWgtVv+l6MX&#10;ofLXg12LWyTFYvztE8oRvZRC6NFrM5w9vzx5EG8J+G1B7kkrV/xWVNdeVyBZj+waHJTGMxaKBAjq&#10;HguSJsJFMR1vhJMmfgw7k6Haa0cVyx67eNUliLMgD2D7iG7TOE/ZQdybJ1Ga48jAhL0pY5atPhz2&#10;YrZFNV/osRQCmSeprK34QPLJkmmQxQi9aTWO9zx9Q6kTrSqkNmvuaNgko3YrMSV9U3PqWIu3fNYv&#10;ny4cUHFRlkhWGntmGBWtqZVN3bmOltY+2tG1p67cnGVsn/qAztse5slS6G3nphJSGQEcPF1vegsy&#10;s+3dxnZ23SQCqzr9jv99tAtMWNr9GGKzXsE/G7HeDEnYf/WuR49dpEWcC8fC0M/ugTf0cVrhwBvg&#10;PMeA+wjeJw/e7cnaAXjdCduWYZ2P9QHqDBFApJSNpOgdnml6L4YgZ8tF758I3OtKcMMAH2XKEJ6x&#10;HeizeLAnFcOaf4QH+46P4sG+8/fFgxSqfGH/0zr/DMkjwNGAyPEj81mWMXuWlMQxAxcC0bukds6S&#10;0Hcx7pOPp4wPtY14n7xHyrZn4V8sJ+Bwned+niYHwE6DkM6GiHmTGAc2xtM4Irv3D81xLdkIyhQY&#10;ZIe9K3ZE9leVMQgCAJgONwHlJEWEdZA2SHN6Qcf6sEeOpveijBHbhT5POPX1deVt77rDeZSz4MDb&#10;yGI/SI7exh1ONq/uHJEMnWbbdMIX8zbIMXZ+M4Ca45TRJsXCKM8PTmWjKGZ478okxY6cTJycfAve&#10;hXk3Fa/twknaey/4bt04ULsXoZ//HwAA//8DAFBLAwQKAAAAAAAAACEAx78ng6WwAAClsAAAFAAA&#10;AGRycy9tZWRpYS9pbWFnZTEucG5niVBORw0KGgoAAAANSUhEUgAAAMcAAACpCAYAAACf+ynsAAAA&#10;AXNSR0IArs4c6QAAAARnQU1BAACxjwv8YQUAAAAJcEhZcwAAIdUAACHVAQSctJ0AALA6SURBVHhe&#10;7P0FdFzJli2K9v+v4fSpctliTkmpVKaSpFSSUpRiZma02BbYsmTLtsgoWyaZWWaQGeQqQxnLoHK5&#10;UMXM7MJTdah7/rXC5dPw7v3vjf9f33u6jmKMGDu1985UQsyYc0asWPF3E2WiTJSJMlEmykSZKBNl&#10;okyUiTJRJspEmSgTZaJMlIkyUSbKRJkoE2WiTJSJMlEmykSZKBNlokyUiTJRJspEmSgT5a+0OJtL&#10;VM7GfJOtOVf1y6mJMlEmCgPC3pQPJ0sRpgSkw3kCIBNlojwodsQYjkGFsDXkwiWoCMwgv1yaKBPl&#10;r6csHtqkWrJhi4nr3tPnRD187vp/aU/OzOFkzsPDOsEcE+WvqjAoBoY25Q6s2zLy/Fsfj/37enT0&#10;qZFj527m/leChAHBjDEBjInyV1VWb9mV9PQr74689/mP459+9T1ySytQNb0N+06dx0tvfY03Pv0j&#10;Xv/kj+O3n39l5PYLLyf98rSJMlF+3YWBMfbqe6Pvf/4jOnoHQMyBj777GR988zOef/sTzOpeAWIN&#10;fPo74BsA9156feTOs+MTvftE+XWXwU17Vas27Rl5/+s/obimDU+/+h7e/OoHPPvupxg+9gRe++hb&#10;jL3wDi7ffA73xt/AnRdewTdffTu+98DJ3F9eYqJMlF9nWbVpV+6Lr7wxfurJu1i1eQ/e/uJ7rN9/&#10;DPfe+QQffvdnDB8+g87upehbuBxlZRWYO68bP/4JYHm19/DJCfaYKL/OcvLSHdWpJ58eeeurP6Om&#10;ZQ5u3XsJX//4R+RWNeLdr36H3UfO4tP7P+Grb37CH/8AvPLCy/jm62+x/9ApZpCxvYdOTwy3TpRf&#10;Zzl98WkTgWPs3W+BnNJavPTKm/j+d39EZlEl3vv8e1TWN+Pt9z7G7//wr/jxh9/j9z/8jNdfeRvZ&#10;uZV47ZW3JsAxUX69hZlj+brtIy9+/BPoiMMjJ/D5F/fR1j4XH3zyDe7cfR5tMzrwztsfYOmSQTwz&#10;9jwW9q/A+Ut38fS91ybAMVF+3WVw7Y6ksefeGH39w69RXFaD9z/4FC++/A4ap7fj/jc/4vq1Wxg9&#10;ex65OUXYt/cI7t57HaSy8MTFp0fOEbh+eZmJMlF+neXgkeMCIGPPvYmyykZije8w/up7eO6519HV&#10;1Y+Ll67hzLmLeP6lN/Ddz+Dj6PlLT0/MdUyUv40yevs1AZCPv/wZRRXTUDd9Dj778o/4/Os/4Hti&#10;ii+//QlffPvT+PMvvT6yb9+RCWBMlL+tUl7VlHv21uvjH337r/jwG+Dtz/6Igyev4Y33vhJssWnX&#10;sdyT5y79l0upk+eeVQ0O7v2f/p/eob2q7jV7TXz85dRfyslzd1THzj1tyqptNw1uOfag7jj8P3wt&#10;SXS9yjum1nTo4tOmxMqWf6tVzf/h/vH3vldx/eXP/1PZdPi6asPOQ6baOUv+Q+1dPPg/fc5E+d9Y&#10;Nh2+pOrecMi0ZOe5/1AX7zj3lx9s8abDqiVb6J5fasvCzRWBcSXjvuZEuKjCEF84HZEZ1ZAbYt8t&#10;qmjt+eVporR0rzGV1Lf/5bV6h3ao+tfsNHHtHtxpapwz+Jf68O9Ll579D42FBwR27P2398OPO7tW&#10;5Z4YvTfS0bVqhB+3d/1bA2MwNPcO5vau2TNy9MoLY0evPj/Su2pX7r8HyfHRO8OnLr8w9rAeo/sG&#10;tx8d6R7c9Re2E6CIrs91Cy8cOXqDXuc/1QOXnxmJq2r9y/1z+geHX/ngu5HBjTv+T4y58fiNpE1H&#10;r41sPHp9jOu63YdF7V60AnTsm7dw0POXWyfKX0MZokY2b8Oh4Sdf+miM675zN/5Slw4/PjKw5aD4&#10;kQc2Hxo+f/XeGNezN98YY9Y4e+sNBMaXwNOUDDdjMmTB6VAY47B59/Hxe699PrZl9zFR1+w4NtY2&#10;f9VIYU17Lh1zn3//25GjF26PPaz9q3aOESjGmjqWi/rsG1+OXb728sjp87f/0sDuvvzZ8NOvfDay&#10;48D53IeguHT7nXFiDjx55x3w44FVu4YJEKLxT+sZHD529YVxqihr6QOBBMNHL47vOnpxZMeuUfG6&#10;v4ACcdm1iMquRm5tB45feQHbj10Z7R3clRtd2JY7JahkhOq4V2wdpLEVkEVkg0CBg5efQXx1GzzC&#10;s+ETkTs6t39QvOYrH3439uqH3+HVD74d/fcAYWCMvff96KZj1+EXXQRFQjm8I3NRP3cZAWME9V0D&#10;E1EEf21lzd7Tps1HLo49Of4R5m84jDlDB0GgwI3Xv8WrnwOtswdGq6Z19Bw6e2v80OgtEEiooe1C&#10;x9JtIPaAnzUf7sZ0uJnS4RgQB3NcIT4hmVVU2QYfVQj8Q5LR1r0Ka3YcZ+CMF9W2j7/w/rfoH9oF&#10;L10kpNoo+PhHQxYYS9cTMK1zOZ574yt88T1w8eK90YFfevFTBKK7r3yGkvo54zv2nx9/+6Of0TF3&#10;FYKt2QgwJ6GufRGWrdw9XtbQU8H1nW//PD69ZwV8zfFQBCVAZoiHNaUU4+99iy0HRkcHh/b2HB+9&#10;PX7i3B3ogpOhCU6CISYHK7Yfxauf/Rk9K4bHvSz547bGItgElcIlvALEHlBE5wlwHLn+POIqWggY&#10;efAOz4EsrGS0q3+w59UPvx3vWjCIr/8EDG7cPrLjl8hkZoxn3/8e8ogcKONKIIksgjKpHMGZlbBk&#10;Vo5PgOOvsDwEx9r9Z6GNzIKWfvzQ9Arsf/wGyE6gdc4ypOZMfff8tWdBIIHUEA6/0CRIDInwDsqA&#10;mz4LLrpMuNDRVZ8KQ2wh7r3+ObbsPo5FK7Zgbv86pBdNgy40A36meOTXzMD4B9+AGAPEGOgZ3In5&#10;AzvRMGs5olIrUTOtB3fuvYcr11/Gteuv4NT5W6PLBod7Tl+4NT7+3n2UNsxBSd0c7DxwHtfH3sK6&#10;zUewbNVuLFyxgxhgKnQhGQSKwfF3v/sXeASE0vuNg9ycBjkBOCyxEruOXsKlm+MIjc5+d/vus3j2&#10;pU+wZOUuDKzbj5Vbj+DS2BvMHIgpaIVXcAFcQspgayqBrbEAdqYseARn4ACx0eWXP0Vc+Ux4heTB&#10;g877GBNBrPHu/d8LUOAHAG/d/+P44PqtotHvPHt9jJgDqpgi+ITnI6ywDf3bTmP58EmsOzDKzDEy&#10;tPd/7Hcmyv+m8hAc1178AJuPXMKGkSex68x13H3rIxx54irScmugo973/JW7OHruKjYePIWhfaex&#10;ev8FRBbOgldQARy0GbBTp8HNkAGZOZV68YWYv2gIZy7ewTMvfYyzl55D98B2SAMiQcyBD+7/Ec+9&#10;+SlWbzssGuS64VG0925AZEoFKuu7cOfuW1g2sBWVFTNw6eI9LBvc+e5pAtM7n/2I4rpOqEwJiE+f&#10;io75q4k9VqJ/6Sa88PonOHL2hgBhWVM3PvoR8NJHQhmSDqk+BT6BqTBGFmLrgXN48tbLDA4Mrt0n&#10;ANZF/7uzfwP2nryBNz/7A3oILN7mFNHwnUwFsDeXwMlSAkdTLlzN6dj5+D2MvfsTUqvnwjesBD6W&#10;PERl1uLVD3/AVwSOj7//Ez789vf4gh639q0endre37Ni79nxp9//Adr4YgGQ0Kw6zF61CxuOPIHb&#10;b3+J9UceH9tw6NzEROlfU3kIjsefeRszlu7E7JX7cemFT/DRT8CcJeug0sVDH5SGx6mBL1m9E4UN&#10;s1HY3IPUmvnwT5wKd0MOMQY1GqruxkwEJVWgakY//IPiEZlQgLrmPsycuxpvf/av6F2+HXnlzXj7&#10;0++wY/9JWCLTYAxPR1B0PjSWdPiRbymp6cDNZ97C0uU7EKCPw7IVw7h263W88/HP+Pg+UDdjIZau&#10;PYA9I1cQm1wJtS4GWkMUiqum4f1Pf0BpzWxoLangGLCN+5+ArzEFMmI0lTkT4QmVePaNL3D26rME&#10;lEz0r9iJw+fG4KmOov+diuDEMvEc9h0JpTMgoee4EvjtTYUEkiI46LMhseRg78WX8OZ3QDp9B55B&#10;JKno3LaRa+Izzupdh8bOZWjrW4Op7QuYPZDTMO/dqNypeJbkJDEIwnPofUelQhOTgpLWOXjp8x8F&#10;OHjU6pefZaL8NZQle88JcCzbdx6q+HKo46fCnNmInWfuYMOBJxCVUgNjaB71/i+gqGYOPMgfuATE&#10;wt4/AY6B6bBVsxnPgZM+E07UO0flT8Otlz9DedNc+AVGw08Xh9SCZrzw1vdYtHqv8CKvvfMFtg2P&#10;QKMLI/BFwi+AfIfaSt4jEql5NfS/xjC4ahh6kmHB1izsO/IkPiMfc/9nCEmVkt+Es1dexs3nP0LL&#10;7AE0tvfi8StP4wtiCyNpeh99EpnrLrz5NXDhmQ8wb3AfNuy9jAt3PsCNFz9FeGoFDNEFaJo7hF2n&#10;7xDDJJMsyiSWyUXD3DW48dqX6Fi1B56hOXAPLRbSyimoDK6WUkhIau18gsBBuimpap74zCyrbozf&#10;R0vPJuiiSuBN/ksWkgUFmfXnPvk9zj//Afxj8hkkWLnvLK688hHOPfsGLrz4Dk6MvYLT9955wBzH&#10;Jpjjr6p07zxnWrb3/Fj37vNwDi+Gd2wNfKIr0LXuKF74+F+IBQah0Kfj8Og9pJfNgrMmlmRUHNzM&#10;WXAgGcXVxj8VjoYs0VB8Q7Ox6dAlPPfWN3j2zfvkP76h+h0OnrkrevSC8ha8//G3+Piz7/DWW5/h&#10;3Xe+wutvfoHX6HHv4iGERiRi9/7jWL5qCzQBVugtiQiPzcfp83fx5ke/Q055G5RkwNUhGThx+QU8&#10;TUzwxhd/wHvUk4eQLJMayF+E5ZJfyIB/QglGbryKe5/8GWPv/AHz1hyDJrIEXsYMUc0pDaievR7S&#10;4EKShHn0nEJ4h+bDktuEwIx6klFZcA4tgT0Bw9ZQCntjGSRhlfAMK4dvNB+LIQkvpfuyoUyogIxk&#10;m3dECVyD8+Fupe8ypgJyYlff2Ep4hBbAJ6oMqrhKmHOnQ5/ZAG1aHbTpzQjIaYd/dvuYLqt9Ahx/&#10;TWVw7zlV964nhgkc444xNfBOaoZLaDncQ/Kx+fRd5DcuxWSvMKza+TjiyURKg7LhTsCwC0yBM0kK&#10;J3M2bHSpsA8k3+GfAnsCj48lDS7KSLiriWWU0XDXxAtp4+Mfi5jkYlx8cgwff/w13nv3U3zy4X18&#10;9sl3+Prr3+Hr+z+IYMaPP/tahL7f//bP+Or+n9BKzKANDIO/KRzWOGrUBKACklGmaB5lioC3Lgja&#10;8GTIyItISR5xz+1FnkEalgb3oER4hWbCMzhbNHyWRS6GdDjT+/Whxu0dUghXYx55CWrUQUWiwXuQ&#10;YXYOySFgFMCZgOAUUgk7AoaTpQouBBSWWOw/nIPyiVVK4GDJh0MwAYlA6RhaCJfICtiHVWAK+RR7&#10;S7F4DdfwMrgTkLh6WMvgZi2HJLoOrlENcIxsgGtS+7g2q31ixOqvrThHV6m8E5tzCRyj9pH1cAit&#10;hC3JDDv/JLiTdJLo0+ARmARbvwi4ECgcdSnUQJg10jA5IJF6yjzRezoTUFwMqXD2j4eLNh7yoCw6&#10;UuMMpEZKAHGVhyGzoB5PXLoNH6kKgQFGFOeVom9ePxS+cuh1gVizZhWWrxhEuDUGJmMYtm3dg76e&#10;hUiMjUF0hAVRVhOSE6zIz0lGXFwwIqIMiIwPg9EaAXNkMiISixASVwBzfD4qyfsorRlwNSQQKDLg&#10;TMBxo0bsHpYDW5JejvQ3fwY3atwu5kJ6nAc7fQaxQZEAh1NwLmxNZMqDS2FnKKLPTAAiEHmGlcLJ&#10;SEAggLBhdybGcbEWwY7kpw2Z8ynBRQSOSkw2l8ExmAAVVi3A4ERAlERVwDO6Gi7hVfCIaYAmZz6c&#10;oqczOOAYPX3UOW76X+ZGJspfUWGA2EfUj9tYKqinzKNel3rHgHS4EEjcAhPJoJLHUFHDJ38hZBWB&#10;xJ4YgYFiE0CAoYbF0sqNGpwLsQhX10AytfwaBBIpvUZuWQvOXbiJqso6HNh3EB2tM9A9ezb8VQpY&#10;gvRYvKQf77//Ps6cfhxlpdXYv+sA7t66gTNHduG155/EK8+cwRfv3QR+fgtffnQHd27sx7f3XyW2&#10;eR/3XnwFP/wEPP3Ma3jh5ffw1L1xdA2shiIkCt6WeHiEEBiMSdRIM6nRZpBMSiNAk1cyZsNWR8Am&#10;5nChxs1s6MwjVQR6Jws1fgKOWzD19kGlcDPlw5MaubMph0BFrEPM4BpaSgAoJYYoJQYhVgmhx6EM&#10;ihpilqlwILbh6y7MSpHlQqo5E3hcI2vhaK0m5qjDZGsDnOLb4BI/bdQzrmECIH9txc5aa7KPqBtz&#10;CKEfNYh+QPIR3LidSTa5kmll1nDR8dwGSStDthi6ZfCwVPEgueVKOp7NKd/vQSbdOYCuU6NzpXsd&#10;/ZPhSexTMLUdZy/ehDUiBuWlZchKSUFyXBQKctNQWVmIjMwUzJzVjrnz+mANj8GC7n7MaKrB9KoM&#10;XDm1Hp+9cQb33x/Fn7+5iffHR/DCzW34/MMbePfdlxAcGkJA+Q4Xzj2ODWtWoK6uFIZgNfKr8wkg&#10;FngHx1ADTyV2ILASCJjtHAjozsQOLJGYCWzpvXK1p8cOIicWsQJVZ2IIIb8YFOZcuJMxl1AjZ0A5&#10;GB7MhzBIONkcA8YtuIJkWgXcLZXEUASKsBK4ESO5kRdxjyCgRVSQrKqBZ0wtnCMIKPHT4JYwHZ4J&#10;TfCOrx4NyqyaAMhfU7ELrjURMMacQqrJU5A2px7VXkt+QstSiiQWsYWTfzoctWmQGDJJahFo6Jpb&#10;QDIxSxI8TcQaxCZe1OgEW/BrGPJhSyBxJaBJ9CnIqZyBfcfOQearhL9WjbjocJJJkUiIDcW0aVUo&#10;LslDdnY2gszkMbQGzJs9B5UF6VjWW4f3Xz6B3336BH76fBT49gruv3cKbz2/Cx+8cQ4//u5TJKcm&#10;4Hfff42NaxZh+/pevPvGBSQkeuHVdy+gqasGPkEmAnGiaNzsLxxJRrmbCx6MtJFMciBAM2OylHIw&#10;0/WgYtFJuJiIHYwPwOEinpsnpJhbCMkvczE9p0Dcz+lJ3YIJBAQOd5Jff6kW9ikFZOzpPmIbJwIV&#10;h6Nw5Zl3j6ipAiDShGoy70WwZFehpLFxtLhhgkH+agozhwBHcLkY03cUJptkEzceYgT7gFS4G8l8&#10;aggEBAhvQwrUpLPTy2ejvLUfkoAoeOkS4E1Sy50AIaEGYUfMYeOfKWabpZZMxORMxcETF8hTRKOi&#10;vBTtbdMwd3YLvD1t4eE2Gd1z23Hj+lXs33MY1RV1QnZNn1qMzuk5ePO5w/j5y4vAH0hW/XAdzz+1&#10;Hvc/HMWLzx7GF/ffhSUiiAz8e1i0sB7f37+Gzz8awdZtefjiu+O4PX4IYRlhcNdHwonZjxq8B8sk&#10;auz8uRwNvwCDGrotMQVP/DnQdfYZXJk9XMxk1ElqOloesAqzhKOZpBRd59y9zDgPmYZBJyGwMAjd&#10;Q8rpOeWwC64Es7IkbjrcY5pgS/LVMXgqXEiC8ZCxZ3AygaIJCwZ60NZWh9bW2lGqEwD5ayj5je0m&#10;ibV0zNNKRpJYQYzqUI/PQ7UsPyZrHsxpeJC38NInonbWUmw7+CQsMQWobZ2Hg6eehKO3AV6aWAIK&#10;+Q1/klX6nAfyg57vEpCAtLJmnDr/FIrLqrF27RrkZiWTvMpEfLQZ+dkJKC3KxpoVy/DivZcwsHAZ&#10;5rS2oaEiH6XZwRg9shSfvnEcf/j6SeDHO3hlbAdevLUdH71zGW+88zySs5Lw2RdvISZajvtfXsVb&#10;b+zGvPnmB+B48SBUoUpIAiNJFlLj1pLs0xN46bM5Ewva6agS09ky04lQkWLR6FkSORnIc5hYWj2Q&#10;YhxGwkBgMDkaH0wQOpIss+P5HjboVBlIzDAiZSnPrpMxt7PUEChaiCWaYGOuhH1IFQGQJCyBRkL3&#10;ZlY2Y+OWVairTERiiBcWdzdgeFf/6KLuCQb5314K6ztzu9fsHj926y3kNPZQY44XfoJ1Ng/V8qSf&#10;M8ks9g7l07swb/FqVNbNQnhUGsorajB67iIeP38TXopg+AQkEUDSyAgXwk6TIoZOPQ2pSC2ajnOX&#10;xxASHo3i4kL0zJuF0ycO4NzZQzh2ZBiHDwyju6sTWWnpiI+MRWdzC+Y016MqPxpHdi3ACzd2kbS6&#10;SrLqWbx59zCevbwdX7zzFL777mPExkfh22++wMH9W9A9pxZvvXYRpqDJePP9i7j3+g1IdTpIdPGw&#10;U5FU9KcGHkDAJxZh8PN75MoS0JZ8lj0DiKqznqRUIMkoeszxY9xZ8JyOmNch2eliIJnFICHmYWA4&#10;EuAYTMy8/Fr2v4CI2UEa1yqYYoqBh3/L4W6dCklEg5BmHLzZ0NmLCxePoTjLCH/Pv0NDWThOjW7H&#10;4vn1I+3tJRNxV/+7Sm1DZ9K0zsFRAgcKGzqw5fA5lDf3UYNOhzqyApqYaviFFyMwsgwKfTw27dyH&#10;0DArIiPiUJxXgmOH9uPowX1Yu2YDXnj+HchUkZDp06Ah8+nkTx6Fh3m18YjJnIqjp6/CYolEdWUV&#10;hrdvwjtvvoiffvgC77//Ol555VmcPHEEyxYNoLSgDL1d3bh68QmMHtuDZ26exvuvX8d3n7+IV595&#10;As/eOIH3XrqKLz58CR9++D527j2A+9//DtdvjUFvDkJCWhLkOl/EZSciLDUV2sh0eBqz4PFLz84m&#10;XGxlQH978hwHnfMgL+HKk4LkJ9yD6Rydl5BM8qTKR5ZKzIQ8+ScJpesh9NwQuh5cCq8wkkcklSQh&#10;5CNCy0hOlcIzks6FV8I7ql4whDNddwoqh0f4VHhG1Ap2ciKpyvNHgeFJWDbYhxefOYs7V3bi1RdO&#10;MHMgOTN4vL2tZGIO5H9HYWB0r941un77KWzbM4KhjVuRmlWAHXtPoWnWamhDiuFLkkFnLcGi5ftw&#10;77l3cHzkCDauHMCCWbOQHBKC9Ut7sHvTKpw5chhd1AMePXEd6YUzoCB9Lg8thCaKekptgggu3H/k&#10;IszmSGRlZGNafQ3uPX0T//Lnn3Gfev0xevzss8/ixx/+gO3b9uLAgZP44stv8cOPP+HHn37A9z9+&#10;gz/9yx/xwYcf45tvv8dPv/8Zf/gXIpI/AJ//TJWOzb0r4amPgTN5IGc62mgihExkWShj80uN3COC&#10;zHY4mezwMuq9qwkE1OCpB2e/ILwEVTbY/DebcZdAkkuBJJ9IZrHPYLPOvsPJTPKMmNUxgFgjoBA2&#10;2lxM8ecRr3zyGSSnyIxz2DuPZtnr6Rw934eA4kng4LkTjttilvEiZpXR+9WHhCE22Yr8olhMb81F&#10;+8x8zJxRipltJaMMkAkG+V9YqpvaPeuaOganda5AXVMnli5dhqE1q7B7eA8yMwpIAx9FVX0/tMZM&#10;rFx3BKXFrTD6W6D1dMe+tQM4vW0dkvQqhCo9MLRwLjavHMT7b7wPS0gChg9ewqL1x+AbnAtvHulS&#10;xyImaxrOXHweck0IFCoDFH5aaAONkGkC4OTtA5m/DnHpOUjLqUCQNR2bh09h1ryV0Jrj6FoIvNVB&#10;cJXroTDEwFsbDqk/mWxlMORBSQjJqBYz467GFNGj25EMsiHPY0PSyIYat52hGLb6Bw3/MR1JKHMm&#10;bIw8fJtP8og8Bd3HcoplkAOPYhE4WPJwdaPe3sVcLnp9HrDgRu9IzOJEHYdbGLNEpRi25SOPXDkQ&#10;eFyt1UJOOROTcFyWl5UYJIKYhBiF5034HPsYZlVVcCaCo7NgtEbCEG6CMSIAKZkhGNk/gJHdC9A9&#10;owCHd/ePd7flD/e2T2SW/19WCoqrkqiOUoUhUI/CnEz0zu7Ajk1bMK1pJvoWrMbIycuY3jYfcdEp&#10;ZI5zsLavE7ePbcfIqi5s7KpHQqAcAV5uWDx3DtqmN1PPVw1dcCLqO5dh95m7Ahw82x6a3oLTN97F&#10;wfMvYOeJGzhz4yVcef49XHv1Y9x6+0twdPDhy8/h/N33cfHexzh59Q3k1y5AXE4LSaM6+FsLoAnL&#10;g9ZaCP+IIgTGlSGAa1I19GkNUMZWQZvcAN/oaihi66gxTqWeuhay6DpII2se1BiuBKSoSpI9JG+o&#10;SsLKIY2oIGapgjfJSE8eYrVWwS28WjRul9BKAQpnkk+uoQQUqk4knTiawInvCSNQUIPnexkYPOIl&#10;wnDCqglwBDxiD5ZPbg/nO+goi6qAPqEGWZWz0bdsLe6+8AKee/kF7D68E5UNRdi6fSn5rD4UJ3oh&#10;NuDvUV9gwlDv1PH5bYUTEut/ZSksqcrNL64aT0kgfW7UozI/F0vmz8O1S1dRXVWPpqZZKCmuRlv9&#10;dHQ21GPV3FYML56Fi8PLsGNBM5bMnIZYoxElWQSsuT345PNvqRdMRl37Eqzeff7BjDmZXztVspgc&#10;5ElEWRhpdVMaJvmGQ5dchbiq2TBlNYp1FLLwEhEQ+GDYOBNe1JtLqTf3MpExptfha7yWwpM8QkBi&#10;HRRxVWJ0yCeyHF4klXiuwYsauIwaOA+n8nwL99Icgs6egodOH/oCnpt4MAteAg/6m6s7PeYhWDfq&#10;+V3JSzBI3Mg7uIdTg6fqYSXwkBxzs9bAmYy1K7ECV8+oOnhF18KNGILnL6SxjcJvMCgZcAw8KUlM&#10;byv5kaAclDT14rnX3sXm7atQU5eO8qp4TK1Px7ZdK7B/3xrs29yDJbMy0ZirwKL2RJw7uAZttVmj&#10;3a0FEyNY/6tKSlxibnJ84nh74wwUZ2bBotFgJoFg+7rNWDu4DglRKZhWNR2lGYWIN5ig93RBe2U2&#10;tg7Mwui+9ZhRUYLNK1Zh7oxObNs8jMNHHkdHz2osWnMAPsZ0SEhTc8N2UCaLhs6jXrxIyMuUSSY5&#10;A97B1PjDCkQgoCWrDdq4ejFXwKNBToHZIlTciwywF/kXD3qedxhpd2pgfM6XAOEbWSaqd9iDv/ma&#10;DzVinqHnozDcHNtEr+POk3hiMo+HXUlCkZTi4ViuD3v4h5UlFU8E8nCsmBBkoDGQCHySX8Altl6j&#10;c2zs+R5mFg42tKPjA2YhoERWCrZgwErDCLQky3SRxSisasKBkW04dqIP339/Ft9+dwIXLy1EeUU4&#10;GprycGj/euzfOYjRoytx+ewQhvpqMKMum4+jrbWZEwD5ry5JmcVJJeXVo/M7FqOlphkFqZkoyshE&#10;Ccmn2S3teO2F19FaPxPZiVnYtHwdWiqqYfT1gkpii4aKTJw5vAMv3rkNrVyLubP78OSTY8gurMM0&#10;Yo243EY4KSLhII+EoyoOzso4EZAoCUgSk4hyC7GCPplYgQypJQeqiFKkVPcjPL+DGlEZNdBcEXrh&#10;FUGNzZQlwsG58t+qhHqSTzVQJ/4ipxJr4Woi/R43VYCHn8/DrDLq5RlgPAzLlSc1+cgjVh7kP5gl&#10;3KjBunDIB/kAEUPFMVPU6PnI/uABMB4wDIOBn8MBiF4hxDb0Gt7EGjxa5RHMoew1glFYbnEAIjOI&#10;VzQBlBhRYS0jSVgKZVAuohPL0TKzHfv3D+KnH8/jh2/34sdvduL7b45iaGgaNmxejKF1qxAWYUFG&#10;phWLeqtxfNtc7BxswuXHd2DHYNPIUG/VhP/4ryo5BeUCGAsWr0dV1TQxK11fXYepZVWYP3seqstq&#10;sH5oM7KzimANi0JdVS3SkuIRoJLBECCDn9wFHR3T8P77H2JmRw+U2mBcvfMyErOq4SQj86y0wl0d&#10;iSmeRthJTbDzCoSnJgye6lD4BITD3dcIL/rbVx8Dv6BUyMhMs5dQR5YIFvEiecVDrjwy5EaNSowQ&#10;WQrgl9QEc+4chBX3Ue1BROl8hBZ2Qh5TJbyDlGSNT2S1GJ162Mt7kHnm4VkOGGRgcE//cAabPQX7&#10;BecQkmQEFJZc/7lyePoDz0GSiBiAAcrvjytPnHpFkXQKqSVwNNA9dSLw0JU8h5y8jyq6FJlVHdiw&#10;+xQG1+3CngOnMTCwBu2t03Hjyf0Yu74CP90/gD/9MIIf75/Glq1zsGz1QvQsXQGlMQRBURbs37sC&#10;Z3fNQ3GUM7rqY3D53I7xod6aCf/xX1GKy6uScgvLR/tX7kByVglKyqfi+LEzeO3lt9BQOx2zZ83D&#10;saNn0b9gKXJyC+GnVMPHxxuOTjZwc7ODr68HtFpf1DfWIbekCjll9Viz5RAqps2D2pIEZ1+LAIiN&#10;JAC2Eg1cfLTwC7SgvHYaZOpA+Pj5w1OmgkKjh6/GDE+FHrUt3Zja1g9HRSgkBBRXYxocjSS9rNww&#10;H+wgy6NIPPwqjamDMqEZvjH18Esgw01anv2ETUCWmLlmFuCGL2aw6W8OSXdkuUSg4KOY6DPQYx6W&#10;/XeVh2AfjFQVimBEjrlinyHAwQGGBB538jJ8juc7PCLoPMk79iSuQXQ+uJZYqJrMOJl9Ap06pgKL&#10;N+wnUGxEy4w6tM+sxKwZlZjf1YQTh3biyw+fx+NH+rFrQxlGR2ZizbISbNu2ECvWroI1uRBKczwM&#10;UdE4cmI3ulsyEK/7J6SF2uHKha2oayoYWdxbP8Ee/0+W9s7upP4V20fX7xxBVHIOvKmhMjhWrFyL&#10;ObN7EROdjNmdPeJxSGgETEFmePl6wt3TGW7u9vD2coPE1Qk+Hp4I1JnR2TuA3ScuITaLGocyRKTC&#10;cZKZ4CwzwlWmg72HDFIVAcTDHWaLCTK5D5RKBfz85AQyH8jlcsgVShjMoTCFRaOb5NvU9j7IzMnw&#10;CXsQ8cshLPKYqaJxc8MOzJiBgLQZYqRJkVgPOQFEntAAVcp00fvzJJtXZB0kJHF40o0n47jyKBRX&#10;8ZgMt0coSSpq+C4cSBhKwCCGEWHlwQSUX8JCeGhXVAKPPYGOqx3JLDsTAZYk0mSSilP4GMAALIat&#10;fw4cdVmw1/B6lhi8/eGHOHVqC54ZW4/x51bj+uV+LOzNRP+8Wnzzyav4+v3bODrci6J0HZb1T8ez&#10;z95C32JehRkPhTkNgTEZODg6imfvnceNS8O4emEzbt08iLpp+eO10/IqlvQ3miZA8v9A6R3codq4&#10;6/AIVeQWVaBx+gxERCdA7W+ATmdBYmIm5s1bjLy8MvhrTcjLLcKKFSsQHWOFvcNkuLrYw9XRDj6e&#10;Eni5SuDsIIFKH069G8kiHfkLKTGBLloAw8lbC3diDHdvGXwUcqg1cihVUigUnvCVeULu6w0VAUWt&#10;kEHh40Xn6JrSDwZLKFILShCZXgRvfbRYbOUTmgcPklWqWJYupSL0wzeWGn1oMUmcUoQUdQoGUZCZ&#10;56FbXtLKrMFA4ccMggfzC+wjyCuwXAomthHegow+yTgRWk5ehUejvKKq4RlJzyV24DkKH5JoPrH1&#10;5B/qxaiUR1QtsQZJJ2s5POIq4B1fBe/oqWIImU2/sz4NTto4+Boi8ewLd/D8swfxu+/34+fvN5G3&#10;2IGLo7MxtTQSb754DeN3j+P8iRWY1RSPknwLwq06zJ43H1Ob5kNvzYcurhDm1AJEZWQgNj0GiZmh&#10;SMkMJnAUYPTi8fHRi8fGFvfWjCzqnghU/P+r9A/uNB07dnJs5uxuHD9+Evfv3yf5dAopyZmoqZmO&#10;bTsP4sjxx3Ho0EnkE0CyMnJhtYQg1GSCr5cHXB1sIZNIIPPyFtXDnaSWqw9cpGqoAyPgKFFDoQ2H&#10;q5c/HFx84S1TIzevSLCEn1JGgPODjFiIHysUvuRbFNAqFFDKvCGXekLpR15G5Yvu/j4UVdXAFJEE&#10;fUQm3NTRIpyF15HwklxpZCkcychLo0sgCSbjToael/dyODmHeHA0MAcBCqbhoMKADEzRpokRKlsN&#10;HfU5IqyeUwvxkLFjQDocAh4EIfLiJ5Znk/kasZSthv6nlq5RnaLKgI2WF0jl41FNNiYFUPVPI1bh&#10;/0GvS2ZfGk6STJcEWwW95wArvvrxczx1cxu+ub+TjPcQfv7dTtx5ahE6Z+Ti0rmdWLIgG9/dP4Jv&#10;v95FADqGDRub0NZeic6uHoTGF0KfSD4qkoegM6FNKoApLQ0JBakYe+Y8lvTWIiLwMVw8vQ6Le5sm&#10;ZNb/VWlvble1tLSbuHZ3d4u6Yc0aUTeuWlNx/PiJ8braJqweXIFjh0ewcMEA1q7dihfJb8ztXoSw&#10;8GhEWGMwe2YnshJTYDWaoCQJpZH6QOUthcTZGS4O9vCUuMPV1RW+flp4+mgg9zPCw1tDvb8Zbh5K&#10;SLxV0Gj1QjYpCRwqAoTSzwcaNT/2hYyYQqNSw08qg9zLC97uztCqWHJ5EsvIYAkJwuCadahtnoOA&#10;kFQREs/rQnzDOaYpD6lNi4gpqNcO54VImWKY10GXTo04XYCAzTgHGHKIhqjU+Keok0R0sXNgpkgt&#10;xPMuEkO2WKDF4ez8fA4s5OezcXc3F8FVnw+XgFx4k4zi6mEohBcZeAlH1vJiJx7eNdE9+iy4k0/h&#10;9Ss+BBAeotZF5eDAiaNonZmHTz45hI8+2IR339mGCxcGMLBkBq48eQj9ven4/ptD+OnHHfjxu124&#10;fWsVydoCYvB2lFGHpQxLJgbLgm8ieauEavhnlKNz1Rqcu3QcKbF+yAizR2GiHAdPHBxjifVLM5go&#10;/7m0trYntbW2j/Sv2D3GdXj7DlFHDx8T9amLt8afvnEXu7bsQs/sHqxesQ7r1g3jjXc+x9Yd+5CR&#10;mYtVKwfRN6cDxRlJaCjJQVdTLUrSkqH29qKGLBWgcHN3gqfUBTqDBsUlZbB1cIVabSBA+EEqVSGK&#10;pJqnhMDkp4QvPU9LbKBS0PN9JaIqZB4CLGqVH/xkdE3uC6XcmzyIG+QyZ2IadyjVXlBpFFgyuBqV&#10;De3kaaphiisVcyMcUs9ZPXjtui6lToBFEpwv5BGPSrEMYun0MGRDzHyTHONGzPKMVyhyQCFHDnuR&#10;t+BVjz70el4W9jhpYnUjz4fw/byOxZnYw4N8hHcgXSfwuRCLOHIcFZ0XubuYhZTpUJPU4mwmDDR+&#10;bT96PQ6Fuf7UNWzetAA1U+MwZ045tm4bxK1bT2HHjg1Y3FeNT98/ge++GsFP353ApfNL0D23ANPq&#10;cnhdB33uZPjHJ0KVRJ8nthLy1KlQp+Rj/7mTZPLLMaM+FUv6mnDoxKEJ5vifFWYMBsaClbthpt7G&#10;GpVIvU83dm3fgU2rhrB9aAPVTSjLKUWkJQZN9TNx86kX0b2QKHnFdszvG0THrC7M7ZiB5X2dWNhe&#10;g6lZdF9xGvISI+DpbAsvdxc4OztCSp6hpr4cTq52iIiKhI2tI1zdyEvIVWSu1fDyJqNNjZ4ZQy2X&#10;ws/Hg0DgRv7CHSofFwSopQgykgQjQMjJlGvUBCJ6TYXCA0oFsZGPIzGLs2AQqcwH5tAoDG07iPic&#10;OjFHIiMpxasUfawlUMVVk5egvwOpoQYXCsPO3oH9hYiVosYqEihQAxYLm6hxOxGjcCPmZb+8tNcn&#10;OAsqMv/exjhIAkkOGQncZLSdiEmYafg+BgYHCUqJGTzpbw5l5wlGZh8PnktRZcLeLw1KMvveBCo3&#10;/1RItLEormxB15we7Nu7E5cvn8P+/XsxtaZOeLySomJceWI/bl3agntPbcHdpzZieFsH0pMVKM8z&#10;4sknNmPXgUUom14AS2Y2lInFkCVXISCnEamNM7Dx8EEGBTYcPjjaWps64Tn+Z4VlFLOFShuGGa2z&#10;0FRbjcbKEvR1tKJ3RouIoj03chxPXbqNooJaFJa3YHbvepiiihCfVY/q+rliTiMjLhZ5CfQaFSlY&#10;2FKEfet60dNehRLSuYE6NZycHKDRaLBjy2bMmtkOd5Jczu4e8NcbyGc4I9CgJ2klp4YvFewg93aD&#10;0tcd/tTwNXJXBColiAzxR0x4IAyBvsQ4PvCRSeDj4ybAofB1IS/iSiCh55HEUpAUU2r9YQiJRGp+&#10;NfyCkuHoFymCGjkMgwMNA9KbyKBTo8lspToDUjLPPFvNw64iTorAwiNbPIHHs9/sH3ithsj1S4Zf&#10;GpRI5tmKkLgURKVmQhpoIaaIEtccyUs4kK9wVqfAWZkAD270BBJeQ88SilP/sBfiUBdXDb0eeZoA&#10;8kQBoVmYQx1OX18Phrevo0a/Fps3rMHiRctQVlaL4OAoNDc24MnRPbhO3mPLym4c3LUG+4YHsXKg&#10;AXcuD+L7z47g/tdH8cnXj2P7yBpEFuXBM4bkYFQZZCn0mRNrqE4dp8cTcx4PS0lJsyq/pMW0d8sW&#10;Udlot7W0VxA4xgP91JhVNxX9bXUojLegMC4IacH+SDbp0D51Kg7v3If2ti4RTNhHjKEOzYU2ogDJ&#10;eY0oKKlHjDUWMhcHhKolaClLwYs3T2PnpqVoqC1FI0ksrb9OGPFQcxjaprWSBFLBwcmRPEIwSSE/&#10;+Ph6iQbtp5AKZmC5xMzhryAvIXOFXu0twGGlGhaihV5PnoRAoNXSc0hyKeWeQoKpyLjzY34NGb2m&#10;lKRXQkY2VEYr5izeAGNMPrFIkmicmpR6MqyFYlhXnzNLjDhxRK5YiRdULOYlxDyH8cECJZ41t1Wl&#10;ivXuHvoExGaXYeHAIA4e2osD+3ehb9FCZJXXw8eUhICEqUI6uRDjeBCYGBy8fp7XqjBwOMs8L1ji&#10;EBkpeRV3uubpH4dZ85di6/ZNOHhgObZubMPm9TPQNaucpOxSnDpxGmtXrMCZY7sxPnYEm1ZMx1zq&#10;gPbsXIv9e9ZhSf9UbFtVjOeu9+CpyzOxaUshFq5sQFQBsWZcLpw4JCV+BpzjWuGT3DTmnfo35jWq&#10;qppVXH/5UwAiMbXSVFjSnFtY3DyyZ/OWsX9fj+4YGr81ehzndq3DtYMbcWk3Ge5187F7cSuOr+vD&#10;1p42bOmfjXN7d+DWE6M4eeQQTpx9Ah2Dm5Hd3CdCvoOItqsa5iA0NA7ebh5Ijo5A54xpKCnMQcfs&#10;WViwZCmi48h/aALh6e4DiQtJKR+5MNZssH2pIfuQPHoADKkYrvUjWSTzIkOvkEHr5wstsYqBGMhg&#10;UCMoSIuoKBP8NexLyKPQ/Tx6xVUt9SFJRqxBAFEqCWQqKXz86H/4q1FMsmTarHmwppI5NxGT6JOh&#10;jK1AYMY0MVPOw7LsO8T6bGsZpBFlYlksj0pJuBGT/HLSpMBREQUPVSgaW2bhzrWLeOvZG3j73mW8&#10;/MwNbN+1Fwm5NQig1+U4LSc1gYB8hps6FS7KZPF8llRipIse+3AIjJV8kCJWzFE8/dxLSEgIwNef&#10;H8bvvt2On7/fjRtX+jCtJgHb1y3CR6/exhdvXcGHb+zG3dtLcfJEL5Ytb8BSMur7di7B8eFOvDa2&#10;Fq89vxpnznWjojEdmkgr+SeSiTw/E9sCF07pE9c65p7Y8rcDjpyChqSeBRtH1q1bP9LW1J5LIMnl&#10;x1THioqbx4uKW7CbNDiBAkd3DuHu+b24e3o7Xnp8GB89dQTvXNqF189txiuj6/HG+c149/Iw3n1y&#10;D14/vwtv3xjBR88/geN7hzCtpR7z121D4exlvBELGdJMRGU1YVr7cjQ19yAmJo1Meh6CLGEIDovC&#10;wMohMuEh8PZWQuImhbuTB6QSnrPwEWDw9nIXPb3o7X0kYlSKzbYhwB9mfSABw48klpSMuFxItJAQ&#10;PSxmFcKJ2RKiwxBiCoTSyxsaBpzPAzD5MRMR67Dk8pVL4OtHPkXti5iEeGhMIaiauQB+1hzyDZnC&#10;J7AxZ/8xhRotz3ILL2LKEaNTDqokwRau2jThHTzUcZCRDM3LL8Zg/xycP7wVV47vxMDcVhTmF0Gp&#10;iyQwxD2QTP5ZcCRQuKlSyEukC5nFw8BcWWJx+LyXMRX+1kLINFF44813yTsE4OcfRvCHHzfjp+83&#10;4Zsv9+D4gV50NRfgp4+exZ++vI0/fnccP3y3D/e/PYUDh+di9uwKDCyYidHDq/HVB1fw9VeX8cn9&#10;2+hY2AmfkGjIY8tFiLxLTCPcE1v5OOadWPvrB4fEnKtyM+fm5uY1jvYs3IjK6hZY4vLG48IjxoPj&#10;8xGfUUlaNY4ajh9C1HL0NhXh6WOr8dyxpXj++ACe5+PIYjx3eAFePLIAdw/MxbOH5+Ol4/0YP7YA&#10;4ycW4KXRXnzwzFa8/ewxrBlaiOm9i5E3cxE8QnPA+V59QoqhIY0+u28HZsxeSeY+FcoA6l2b5yA9&#10;iwyhTAMnR3e42LtC5kl+QUqSx5sarsyLHnsIUEi93eFLj3mUKtBfiZjIUNHwI0LM8CfAcINXUyPX&#10;KLzhr/KGNSgAYSYtQo3kLfxVUNJrMdP4yR7IMjW9jpBoJNdUBAz2KFL6P2z8z1y8BT9jLHzIIzj5&#10;hZH+TxPLWDnToKiWQtG7e+pz4GsqgqsqnXp+6un1WfAlT+EXECEmQ28/dQXvvHIXH7z2DJ65cQmL&#10;+5YgLDyDZFwGNDzZSODyJaOtCiqA0pwPZUgh5MFFD7KtEAA5PRHnE9aQvDOF5eO5e69hVkslfrx/&#10;WQQUfvftMbz/3iGSU9Nxat8QXr81irP7FuLHrwgc3x7GN9+cwLknlmLJQBuWL+9BaWku+vq7sO/E&#10;MBrntkETQ8AOSoKE/AwnkfNKqIM3yUivxLpfPzjs5XFJnGnQwS8eFfU9aGuahWV9C7Ft02asW7cB&#10;KRmFSEjOwewZHVg4awaaC5KwcmYBLqxvxe2dM3F790zc3NWOp/fOwb0D8wgg8/HsoS7c2TcT9w52&#10;4uk9M+j6NNw53IAP767E52+cws4dg2icvwCp03rJvBbAMZg0M69rMBVAHz0Vs3q3YcuB81izfQT6&#10;kDhIpCyfNPCUcOChUgzV8gQfSyk5NXgGBzfgB+BwE9WkVwvJ5K/0gY4adlSYWQQvquUkpUgmGbW+&#10;CCGJFR8RhGCTBhaDFtZggwAWg8hPQYBgQNGRJwkZKCzbBKPIiV10JszsWggnTxW8tFYxF8KRuRwL&#10;9Yh/ughh5zXwMkM2vKmX96FzfHT2iYC3MpLYIZoMvxmzZs3Ce2+/hq8+/wCDS5fAYrLCZIyHtyIC&#10;XuoEFNT3YeG6o2iatRJKQyo8tAnQhBdAHpRHPiQZzqpI4YE4wQQ/Jz42G0/fvI6Vy6bj+LF+HBnp&#10;QXNTAhbMa8Qbz9/Cse1r8fihIXz53hmSXefx5efnsG1bB1at7sXqoRXQBBqhC7bCkpAMbWwyvEJT&#10;YU/yURZTAVksScWoHPjFZ0IRlzne1tNQsXjoVzqMay+PTnJQxI/yYh6JJoFovgnZ8clYPHM6dg0t&#10;x8HtG1FeWIj48EisXbQIu8nUxShdsbA2BU+sb8PtPZ24sbsdV4bbcGvfbIwdnPuXenV4pjh3Y+cs&#10;3BhuxfV9DXjz5iA+efU4Gb1FqO/tR1zTfDhYyehFFWMKmVZOK8MjMFJzOuzkQZjkqcZkiS88Vf7Q&#10;6qn31xsgI2B4Sb3h5uYiJBUDglkjQOMrKnsFf7WMZJWHGLoNJlYw6VSiRocHCdZQSN3JpLsjwM9L&#10;ACMiVI/IUBPCQwzCl2iUBMJfjP3DqvoFGAJ8BEofXxmkChU0umCs2HBAhMDzWo/HSApNIi9gSKnF&#10;8csv4+W3v8eNp9/GnWc/wpnzz+Hyjddx9vw9HD5+DTt3n8SxY6NobGgWAwy1dU3YuXMEh0cuYcfe&#10;89iy7wnkVs0kpolAREIuNtP9GRWtkBoT4WvOhqeOwKEMhQt9VwptDIKC0wnIIQgJjsDw8DpcvX4M&#10;t26cxIkjw1i3fBBmrR5l2fk4sG0Ddq6dj+wENSoLY7B94wBWDy5HTGyS+Dy+OjMUIVbII+LJN2XB&#10;KywXMurE/OPyEFOQh7beJixezbVx/MKFtpHz5/9tA89fRbFVRavs/CJH7P2iSA+nQqKKRm5OFSqz&#10;0rFxYQeeOrMXQ6Q3QwKUCPbXYH5TA7pqy5Ho74kVLbm4smMOxg7Mx1N7O3GNmOM61Ru76DGB4eoO&#10;fjwHN/fMxQ2678ZuOre3Ea9cXYqPXzuOHcPLMHVeN+Ia5sE1ugQ2IfkiiM6efnAOgXDVxRGTBcFB&#10;YYCrUoem9jnQGgzw9CF/QdVPpRAmnGUVN2IOSnwIirBgvTiqFRIxlMssEWrWkbwKEOwQEWIUAGFw&#10;PLwnyEDgIabh54WHmBAZbvkPkkocf6kPwSGn/8sgVagCSOsHU4NNFmmFeOKPQ0qsmXU4d+V56M1R&#10;UKmoNzaEQaWxQKsNRlREGoyGKMjleuRkF6Ohfjo02gB4S+XIySlBakoR/NQh1OBDEUhMovTXQ0vV&#10;GBSGY49fQ0xONX0vkfA1JsFLEwKtKRLhJEMVMhO9xyDyZmqo1UpoNQpiSzmUPvQZvMh3eWvoc6sR&#10;SB1MnCUAxenRqC7KRXpcPHyIlWU+ahF64+yjgJ2vEh7GMDgHxkEakg05Va01HqPXT+Lz72/igw+H&#10;QcDAJ58ew5ufnR/9VQHETh5jsveLHPMwpICAAkdfC7LzK9BYkY8Ni8iYHViNWfW5MGu8EKpXYu60&#10;Giyb3YySWCMGWwtwaets3NkzD3f2z8PTB7vx1HAHbg0TYIa7HtTd3bi7t1ccb++fg2v7puOVawP4&#10;9K0T2Lt/JbpXDyGqbCZ4U0gbcw5sOBUosYaDfyzc/aPhpAiCMTIdWjPJC/I6fn5+YhSKAwbZZ7Dc&#10;YTn10GOwhAq1BCIyzABToB+ZcC/R8A0Bcih8XMUQrV6rQIzVAiMBns/zPQwQOV2XebuK17CY/GEN&#10;NYqGxcD7N3A8GOrlYV8+8nmWWwqFktgsEOHp5QgrmC5CS+y08QhLKsX2XUeh8zegb+5c6pkHkJOR&#10;SrK1CdfPX8DqZctIxpmxsLsb+3fvQlZ2mpCJ9bV1WL54EMlxqeStfJGZnIzc1CS01VZhz9bNePmV&#10;NxCTnAtPuQUydSikygD09C7E6SOnIXcnX+Qmh8TFC64OLvBwcoLEwRG+7p7wcntQPV3c4O3iBA/7&#10;R6CQOMDXww1uDnSfqxvcXT2IkT3gLpXClaOWg6xQhZP3s5JPMieSJwzDqct78P7nJ/Hj98N44W47&#10;7n+1B598ewlvfXZhZGjHr2RvcwbHJEXomIcpA//gGQIbn2DkFtdhamk+OmrzsWPVPBSlhlJv4wit&#10;zAPdbQ3oa5uKwhgd1s4pw+hQM27u7MBzh3rx8vHFeHrXXFGf3dOLF/YvIA8yH8+TQX/hyCLcJR9y&#10;43AbmcFVeP/1I9i2YzEaZ89FWN40kWqGc8XacHAf78HhH0MGNwRufsHwkJse+A3qxTiClk21QkqN&#10;k0AiJynFPThLHR9iDu75NUpiFZmbMNsslVgy8d8MDiWZafYcDJBAjRzhwToYdQpiCykBw1kwAjMH&#10;vwabdl0AGfRfgMG+hkNPHs6HqPk8Syt6LwFafwRbY5Fc2oCto3egS6/D/+FhhiYoheRSJ/xJLs1q&#10;rkfvvDbMaKrExpVLcP74Iaxb1osEqwlrly3ClvVrkJGRAC8vZ5FsYvWSpUiJjoOPizNy4iORYTWi&#10;Y2oBRratx6kjRxARGQcPTw1JoFD6fnwxl8A30NsHlYQ+i5sXvAgc3gQEqYs75K7ukDq7EAAcRKSB&#10;1MMV3u6OkBIw+Ojp6kSPPQgcLuK6O8lViUQCNy/qfDTkwUKSITclwjswCtqwCNTMLMILbx7G774/&#10;ggXzdXjn7R0MDKzZuWJszc7BX4dBZ3DYKKPGODUlZ+NzUiWjuX0QCZEJSKQeraOmDCt7uhCm08PP&#10;XYKMKCtiDNQrTfo7rOvKx+mBaoxtbcO9PXPw4oFe3N7WiVvbO3F7O5nx3XNxe99c3Dk4H88c7sUt&#10;Yo5bRzrx3jNb8NFrp7F71wpUNreLyE8GByc8tjVlwc6QTL2uFY5KC9x45Z4mVETfekvJA3ADpUbO&#10;hloAhHp1Zg2WOtxQ5T7uokfX+HkixKwVleUS14cMwdVH4iz8R0SYCUFGrQADP49Zg0HhRz6Eh3B1&#10;Oj8xi87XxHn6/1wZGGKCUeELKfWwCfEpKCghVt0+gpblw3AKyoStNhEq8k2FxY2QUYPV0nsOUHsh&#10;IyUCh4Y34ov3XsHZI9th8adrBDqNzFvIwYiIIAFcbxdHJISHkSeIQ2l6HJpL0tDbWILe5ir0dtD3&#10;pjNQA/aDTKGDxEeOuvpGWE0WeBFb8HoXbw/JA9ZwtIfHpElweeQ3BAJ7eo4jvDwcIXGzhYerDVxd&#10;pzxYDkCVvZuHqwM8nB3gbE/V0Q0ykn2qwBj4B6chragVVTPno6ChEvOWzcTQhlkoLw/BmvVdBIyV&#10;6Nq4fbyp/VeyGY6dOsb0mCL0wYL/wEL4Bpdi1aaz9AMWE2PkYEF7Jw7v2I3Y4Cj4OEvQVl2F7GgT&#10;CmJU2D9Qh9HBKtzb2YZnyGs8u3s2nt4xix53EUhm4fau2bhJXuT6nvZfQEKMcroPn724lwz5ORzY&#10;ux5lTW1QxxbDwUjADCmmmo9HA+LgpI+BI+loF1UIHLwDMMXJE3ZOzpB4OBNDOImem4HAwJDRD+qv&#10;lgvm4J6drzFTBGplAhAsnZgddBqfvzAIh5Ww5xAjWcQUfGQjH+ivEECRyyUCIDwByI8fgo4BwWzF&#10;oGTG0GpUSEpKwvRpbTAERSOjegYZ12y40efg8A7eMDMntw5yLxlpfB/oCQiZaVacGdmNP333Gc4d&#10;24kgLclEL1cY1H7kc8xisxweSFDQOavRgJRI8hvUkGdU5GBD7wx0T6tAW301fR4t3D2k8JQqqYeX&#10;icDNUH0Q5MQW7s4kmdyd6R4l/CTucP/NP8Hp7/8O9o/8vQCEm7PNLwCxF0dPTyfBWB7uTpB5kawi&#10;hnGcYg+bR+3g4iRFUmoZFizbLjYh7ehfjelzu9E9sABrN6xAfmEaYhKjkVRQwODgOtK1acd/f2nF&#10;4LBRx4t1BA6B+WIL44LaPqxdtx91ldMRG5aAkpxyzJ3Vg3z68qPMRoSqvNBSEIdtPZUYXV2NK+ur&#10;cHNbI65tqMPVoal4akMjnlxVg0ura3F2sAwnl5fg5GAFzg7V4+L2NrxzcwdevnUYa1b0Yf6yIcRX&#10;dYodnWzN+XAIyaMjZx+Pgb06mAx5MOx89HjU0ROTbB0wecpvSQ/bQEZGmkenGBBST1dx5B6dPYOI&#10;uqXGxV6DAcLSKoyMJ8ush0O67D04rISBxOxgNGoQFBTwl6rREEsROPj/MDhYVvH/Y4/Dnkf4DLkU&#10;0VHhqKosR/fcfixbuQUufuFw1iXjMWUCPM158A1IRoQ1XfToqxbPFyNCC+a3oLezFe+9/AIunT6E&#10;5EgzsuKjsXnVCsxqbRSsWJiVhNXU+BoqKmFQqSGxm4wQ+izpYTqEa6SYWlIItVIFFw8vuHv7wk3i&#10;I7ZPSImMh8LdC87EAhy5zNnjr5w6jpVtM9GQlI5ghQKuUx4Tqykl5DOYWbzdyH9ISEZRxyPxIOnl&#10;4kp+hTod8jqONs6ws3VF/8I16F+0DhnZVeicuxhl1Q2Y29OLkydPoqmxHqWlpWiaOQsJJdU4eGDP&#10;2JwNW/77SytbVaKKZ1gnK5PxT14RYick3lN7Qf8QHj91BU+cvoqbV+6he94AqsrrMaulDY3lxZhT&#10;W46SaH8cW92MMfIb14glzg5Nw22SUk9umokTywgYa6bj/JaZdE8jjq9uw77FDdi/fDr2rmrHng2L&#10;sH3bRszsG0RU0QyRRVxkASRZZWNMhosxDs4BEWIo11FuxmQXH/xmip0YobKzf0z0cG5E/9yLs5xi&#10;9hD+gzwD9/LMDDJiGG8PewEUZg+zngy4v59gDPYeIoT9F/nEYDCb/WEycbyVCirVA/bggESp1FWY&#10;ch650qgVAhQMEGt4MLKzMnDsyFEEWyJx8sxT0EUQYxAgeH8R98BMBIbmo6JyJmLCo1Cel4nWxjJ0&#10;tdejPDcbjRVlKMpOhjlAgZjgICyYMxu7Nm/Arm0bUFGYjWh6fX8Choq8Fq85UdFn1FAPL3OyQWl+&#10;Psk9LclND7hIvOHm7g2DLggFqdlQkJxydbODj68rrlw8jW/ffwu3DhzBurZOpJuC4Wlj82ANC93n&#10;RV7Em7yIu5MdsYijWGXJ513IwDvaOMDF3pnAIkF//zKST3VIT8tGz/xurFm+HHNntmFoxTLkZ6Vh&#10;2YL5DAqk5BWQH9oztmbNr2T7ZnlQZpLCkjXK8f8LB3fixfH3cHjPCA7vPICbF2/RF7EZ1sgMKEn7&#10;6/RWqJSB6JjWDrMfyQCtHLGBPrDInRGmdkOEhqq/K4IUTgiU2SFE70lywgkGHiqlXlpUMsRR1BgK&#10;CstQM6MfwRn1Ym6Akyjzajp3cwbc9QmwlZHn0ETC2dcMB4kW5bXNcKEf09XFCU52tlSnCPPI8oHZ&#10;g0HCXoDZgyvLIAYAPxbmmt6rmBkn2cQz5zqtnxjpYp3NIGH2MBs0YqSK5RWDjBmDr4s4LWINmQ8b&#10;cx8yzmkYHByE3mBCYVE54hPzoPCPgjKYGFARjccUcZjiGws/QwZKqzrQ3jaPQNGOgYXduHXtImpK&#10;SlFbUYHtW9Zj7cplSIyIRP+ceTi0ayfqykvo+zEjLyODwKiDB7GCjjxfQV4+ijMzoJJ6obJ8KqQ+&#10;fnDzlAqAODl7wJf+5txfGrru5PDP8JLYwGpW49Wb13Bx2y7snLcAZdFJ8CMwsA9h9vB0IQPuRoxB&#10;8kpILHr88JyPhBiFjLuLsyPycnIRGRGOEIMSW4cW4Onzh9FZm4Ou6UXIjNFh/eIWHNoxiNWrlwrm&#10;+NWAg4vCnJW7cHDH+OOjF1Bfmo8Mqz/iDVJEBvhi7cBSHDhwGlHxRZAqwyBTW3HtxouItKZA4iyF&#10;C9GuiXotjpTNTE1BIhlIo9GMDPpCoxJIllVOFflvszOKMa22FXM6+rB6aAeu3B7H1sOXEZrViMmq&#10;REzWpAo58qgsEk7KKNjLQmEjNcPGywAPJfV4Cj0k3nK0ts4Q1O/mRL2bA/V4JAU41OOBrHL/i/dg&#10;UDCT8PGBP3Gjay4CHDzJx0O/PBrFjMAMISQU3cfXhe/g5xDgeLSKh415RpzXfqSnpyMqKko0yj2H&#10;T0EbFAMnqRFeASRP5RFiFR77Dd6Nyhxfj/zKeTh/6R6iIpLR2tyG9tY2auiFaCaf0tU1D+3tHSJc&#10;ZPXAamwa2oChwZUYWLAIczq70DW/XyQ8mNXVjbikVESFRWJmWzvSMvPIJAfBwZU+s0IjmEOt9Edh&#10;RiZkHtTo3aYQC9jBy+kxyJ1soZxsC8U/20BNBtvX0UUM3YpRKTLe7m4ssQgUxMYSF/IfTg7wovM+&#10;7o5ihSQb9JwMkmRGHfkXW3S3lOD2qa2YURJD/icP8WYPrJ5XiaPbluL0kb0CHLzy85em9d+/LJ7f&#10;m3vu7IXxXasW4MKuXty/twmf3VqG+y/uQkNekEjHH5tAhj0wBV7+Sdh+6DJOP/kcDp+4ie27H8fw&#10;vgvYe+gSNm47jjUbDqGrdwO6Fm0W6W4Ka+cgs5h+0JxmpGY3IT59KhLyGxGRPRXqiAJqTDngve54&#10;aajIGkgMwsnXOOmaqyYaEl0snAkcNp4aOEnksHdyh8TTG3FxJL3oh3zkt/8oJgLZIPNw64PwEQ/x&#10;Yz/0Ig9nttlQM2OYjOQtzIEICzWLDTNFSAhVBgWzDQOJ/QgD48E1HwKRH6KjoxEYaMCNGzcRm5KF&#10;R901cFARIMxZ8A0vIjn4YJ903h2W81X5hFYgIHoq5i7eTd/NCWzacoAYZx2m1rWK0a3C0npEx2eR&#10;REuBXhcOszFCMLOvTEP/Jxg+Kh18/U3QBIWK/xcTnyKWBrv7quBB15y8lHD1VguQeJIp5/1FuMd3&#10;J+nlQvKTgaIgICicuRJLOhEoXF3h5GhLjOQivIkrySl3AgeDxN2RTDpJqocA4VErllrJ8QliPsbT&#10;4RHMri/A4fW96G3MxryGIoQq3bBhwQzsXbcE61etwu7du8cXD+39dYxYLe7qVS2d1ztCFWcJ/Z/f&#10;3oKvbnXjm6fn4tM7i7G8IxmXRo8JcHhrEiEz5cBblwBtSBpUphRoDGlQGtJFkJzKmAZXWQQ8iQU4&#10;8tQ9MFXIDA619tCkwU3Fm8ukiIU89v7UuPV01CWKJaecAodDu+3oHkdFjAjp5o1sJvuGYJLUAAeF&#10;CU4yLWycvRCXmAZbOweEhITAhgzmlMmPiKhcBomQQcJ/eIgjswnLLv6bQcIAYbYwm8jchgVRw7QI&#10;EDwA1YOYLK4MFJ51l/l4IsBfg+TkZKSlZRBAYsWqw6qmdrEoSRKSLdKB8l7iAalNAuj8mI/e1nLI&#10;QksgDUwXsVQa/3B6fjpJVBNCrAkIMEdCHRBCnscCf02wAIhaaSSjn4SgIPoe5Rp4EhhcpApIfNUE&#10;jEB4+/rDW20k888Z4tVwk2pgR4zgSpIzKyUNHvYOUHp7ws3RTsxfeLmTPCLT7enmDke65kmewt2d&#10;5BIxAgODqxtd5zX5zo4EEGfyar/Mhfh6ehI4vJCdloWo0FD40HNm1pbizJ61OLZ1EAtn1CM11IC5&#10;06di9+Z1ePedD7F07T4sHdo7QgD57z9iFZOYZYpNyh5bsWAhzu5cinevrsXntxbgq2f68dHTqzEw&#10;JxdHDu1FcEQGPJWxkFHjVgREw98Uh+TMUmKEKqTl1sEYlkXgiYacQOLslwRnAoM9mVPeVpjXTbsG&#10;ZoktyXhNA++H50aM4WXlJGfJmEKvyaacEwWIbcvUSXDXpYiZcjvyHY7UCG0YHAojgc8fjh4+Qm9n&#10;ZdH/pIYQQh5m8mO/JZllAy9PagzUqEXsEwHCi4DhSb3kQ+/ADMOVR5wMeq1gD2aTB+zyi1H/hT3Y&#10;c7AJT05OxPTp06HVBqC1bRYMxmC4+qjEXIxHcLrIQOJmJgakjoN3tn2Qg5c3xqTPQ+D30ERBExiL&#10;ZPImFaW1xFpW5BeUwhIWgQDyE8HBoSS7YpFBhjciPBpxkfHEIkFQqjRiJaKPQgWFKhB+8kARbsIS&#10;00NlgIvcXySq89cEQEaNPy8pBWp3TzFi5Unyic01+ySJhNhWQp/bWwoPD0+4uJEs9XAXfs3Nlaun&#10;WGrM5z2IacRafZKursQ43vQ9l5dWoKqiEkZ/HVJiorBhYAEWzmrGwLx2FKYlIC8zlRkDT1y7her2&#10;hVgytHdsyZq9//2lVZg5OtdqiR7ftG49bpzai5GhmTi3uQ6n15fj9LYZOLC5G0MrVyAkPBUKbZwI&#10;buvsXIAFfQvRO3822lqb0Ne7CIuXrUdBxUz4EpNwKDUDwkFHPbwuVYCBs27wOQ7h5q27GBA2gYmw&#10;N/IxGXaBdC+BwsU/DS4cuapNhgP9PxtqWPbaKDzmG0QGPQyOskC4y3XwUmhhT+ZSr+fGRb2uXofH&#10;HnsUDvZk1AkgQkcTKBggXPmxmCf5hUG44bOBZ2DwzDszykO2eSjDArUqxERHIicrG93dvZjb0w+Z&#10;Ukvm2wJvLUk9mR4uBgKwOoZAkQEbXysxXATcCdTK0AwklkxHbF6tSD/q7asjL6SGvzIASvIJMpkc&#10;cj9fcJogNvmc7EGrJBBIOaSFvJDiQbiMjBNAEEh8pH70fg0CHHJiGimxj6dGj+TcfGq41UgMj0Fx&#10;SjaULj7wtPMg5iCjTozi7ELVmWSTOwGEgCOReIkYLXcPb2r89J3QOam3gq7LYEuAcnR1E2vxA3Qm&#10;+PpqERWbIjLD7Nkzgra2uaiuasTNq0/h8TNnRQaZjo7ZqKlvIbbYit2nLqO8Yyl2nbr83585nKXa&#10;JA+5ftTFJ4AMXzYGiT0ObVqDayPb8cTOlbiwfz0+ee0e6qtqofDVQ+YbjMry6bh8+ixWdrdg+2Az&#10;VvZUoLEsDY11Vdix+yjCUysg4cRiunSxEIeTCHB1Ih/hSGzwcF0054CazCZWnwAnup+zerjyjrAk&#10;xfh+By1Lr6QHMV+aGDofD0d5OEkzanwEEjtPNSQ+Sjg5u8PG1h451Eh+89t/hslkwBSSWpylREgl&#10;MdT7YASLDTmzgpS0uBiNklLlUS4Fp+xRiEbKjOLjyfFY/ogOs8KiN6O/tw/xCUkoq22A2hIJB18T&#10;7Oi74GhYB7lFDB44+0XgnxzVsPXUwUNpQmx6ATp6FqNm2gxIySMo5GpYzMEIDNAJmSYng88ZGLnx&#10;+/r6EisoCDR+/6FyWL5cTo9JWqlVAfSYJBUBzGiJQoAlHMEJiegjA3/hwlPYvGYYx3aewtxpPQjw&#10;s5BnCUd6dglSMnPF83X+gYKNEpPS0NY+V6yPCQ2LQrg1BtnZpSgsrkNicj6SUwvpcT06uhajmVhg&#10;/sINWLmekylcxyZ6/el0bvHgJuw6dAbDh86ME2MQS2wRlcAxxsAYWLvvv3cAorNEpXJ0lcOBTKWT&#10;jwESuQHEIPQF78ah1cvRVZaFmYUJmFNbgO1Dq7Fw/iKY9VE4d+JxzG8qx6nNXXjr2gq8cWUA5/f3&#10;oTgjFMsGl2P7yOPwMJCcogbvpssQlcf+2Wc46wkc1PgZOA9YJZEYIwlOvwCCJQhXJ2IVB3rOo/Io&#10;OtLfunhM8g6Gk1+06JnZqHNQojPpbWHS3byhCjCIETI/lRK//e1vCDCThLxigDAoGAzeEichl4yB&#10;KgSbA4SvEIwhkz5YH/JLLx4TbSXdz8t0O5CXXYRUMsMRscmQ6wgQfiTviCk4ktnWJ0ikH3VVhMDe&#10;2wgbd3+RhtTbTwd/QxBCQsMRFhYm5IzC9wEAjYYAYfDFWnc/Zg8FsceD+hAgPMGnVZOkIjmlVfvT&#10;e3oALiUBhCOANQFGyLUGyAxmlDS04eK1F7Bk0VY8ffVNjOy5gPZZA+jsXokte09g297jmD27H709&#10;S7B48UosWbYWu/aeRu/iDRjatBfb9xynxr4FG7cfxYatxzBInmHZmr04ePoWdhy+glXbz6Fhzlok&#10;FM5CVnUP6ruGUDt7JWo7V4wSSHIJFKZ/XxcPbfrv7zWcneUmFw8/uBMwXGSknWVm9HT2Y1nnTPRX&#10;JePMmibc3DcbW7rzUZMTg5P79iEjMRPvjY9jsLME711fhe/u9uGHZ/vw8Z1VuHpyBSoqs3H3tXfg&#10;qI6EjSoRvC+GqKoE2GviRaSqDUulX6qtJkFUNuFcHajROWpixb32/gmwUcdikpIkldJKrxcJO78H&#10;jdKNzjsrwuCqCoEzgdrRh0BCssNPZxDZSBqnNeCRR/8JtjaPwt3Flgz5g6BCBgib7+iYcCQlx4ql&#10;siJUhEFBsobXopvMgdSbWrB8xVJMrW/CvN4B4a0UughIAyKJLcLhqIqhzxUt5mHs6PvjxNWOPkZi&#10;swDYS1QCHPXTWkRoSVSklSQRx4QRAJklvEm28QIqXi9C4OA0pJy/V6UipuAjVR4Z42FjBguDVqlU&#10;C7+j8GMPosOxU2fx1N0XoAmJEwGB1sSpMFjyYQkuJIOfCi/qPDhXrsKSCIWR7lFbiXFMJMfCYA7P&#10;hCk8l4CehPDEcqQUToM1uZJqNSLSyQ/Fl0ERnIWAmFL4x5QjKLMFmvh66NJaoYxrgjalGZlVPeNZ&#10;Vb2/3qwjzu5yk6OrL4GDJIKniQx2AoY3D2Pn8l7c2teDL24sxzdjA3iHmKGlKAxLu9pwdO8hfP3B&#10;e+iojMEH11fjp2cW4esbXfjwqUG8dG0HmdVqDO3cJ6JqPcy5Yu20hzFX7KbKWTLc2KBy8jJLJtyC&#10;yOCb80TGP76HjxIy7558PihLVCfyIi4mMvbEHByzxNedCEwOpO09SZJ5BPBkm1mMZDn4+GOyqxdc&#10;vGUicTQzR0F+FhztHoWzw2NiApDNOYeBmIP0JJOiSHoohfeQkqlncHBDLi7JR0x8BDLysrB49RDi&#10;SJr4meLFlgYsnXiI2cOfvJLcKiKHPbThkFDjc/DSw9mbqpeafEmASAhRV1eDyooS4WkYHCzf9P5q&#10;AoAMag6H/0/gYEAwMB6ChNmDWcRfo6V76UiGWKXWijiqjrl9IkcwZxvxZH/mFQk3WRzspeGYJA2C&#10;LUk+n5BUkn8k/Yh1XbxCYOdhJpUQCndFHNyU/JkSxWfxMWaK6Ajey4Q7IGZt96BsuNBvyFsv8K5R&#10;XvHTqDbDM246POObR1SJ/5aA41dXmDkcXGRjLqSfeR+LiMQi7Nq6HU+d2I5XRxfj+7Gl+J6Y4dOb&#10;i/HZ8yMYXt2H8yfP4OlrT+H8wS24uGshPr26AT/c24UXzq5FYZIZ73/4AR51V4qen9NfTpJT41US&#10;Ayjj8Bh96Y+q4vEYeYnHiBUeUxJDqJOJCZJg45dM9yViCv04NsoYTFZEYZIvyRYCAjPMI+QzHtNG&#10;YwqxCl93UcWStIoVG/DziBYnQntEoiEWCRAM4ilTICktVQDkkd/+g5irmERMwqac50J4jN9LjF55&#10;USN8YITDQ8OQlBgPi4UYdGEvErOz4ED6XmokCaeJEr6HE0vb+xFbUIOTB3EGEY79MsDbP0pMBDp5&#10;BcBTrhNzMX//j/9A//M3eOQ3/wd8vdyhU1PjJwPO4OD3o1Rx3ixmBZZUD4y5SAoh3o8c/ioF3a+A&#10;v1b9gEk0xBpKJYGIzDoBJL+oHBkFNZBqY+BNjVnCe7WTXOV913/ra8EUAq13WAZ9rxHki4jliL15&#10;Ex8nP/reiNXd/NNhQ78PZy+xpd+Ff6NJimg8QlKWB1Fcwwphz7tRRVfBOaoKbvGN8ExqhWvi9HFJ&#10;YtuvO1eVnbvaNEWiHHMio21P5pJ3SR3euguHNw9g7OgCfD22Gt8/M4hPbq3EnKoo7Fm/DHnpeVBT&#10;Dz08NIS3b1/CuQ0LsH9xG8ZO7MLTT47CT02m3UA9EvVEnNiYZ4p5OJMrT5A5cTrM4Hy48SyyKRPS&#10;oFz4UM/E6St5nz3PYM5Ckg0vUzY89Blics2DmEMSkgnfqHzBIvw3NwAHklsSMydhjhdM5eIfAWeV&#10;hRhE82CYVeIthkFZYj366G/FuD5PfvFkF8dHse739uL1IFKEmIOQkpSM7Vu3oWN2J0IjYxCdlkMs&#10;EQlb8hPO5IN4XsaO5ArnmnJRR8CGwKAMSSaABFHDJJNOzMHgcPHyg7evH+bNn42hVcvQ3FAtQuRF&#10;iD0ZcB4aZuZQ+JHMokb/EBzMIgwMzo7C4HhY/clDMaMwSASzqNXo6urCa6+/jeDwJHjS+9OE5MFO&#10;HgupKUcMYDymDoctySp3SzoUUaViX0OOuFZYyyENLoJvWKlIZiG3Voo9zjl8hxND+EZXwofAwJt6&#10;SuNq4RBWBofwSjhF18AjaToDA44x9SPOv2bW4OLsLFNN8VSN2HiqhLG09zSgvLQRO9euxaF1fbh7&#10;ch3eeHIbtvfX4OD6xbgxOor4yHTo6YsPp0Yzp74Zr1y+jKuH9on4nbqycmTnVhFtU29KPxQPyzIT&#10;TCF9PpmOk6i3elSVKtZWT1FTT6Umc026nemcN7Z8ODrlyAkDSCYwxYvcTjyaRazhysGIgQmiB3eg&#10;53I6HFcdX4uFW2A8vUYUfMwJIru4o4wnyFRk1mWwc3aHLzFDdm4OJk+eBBdne7g52cObpJevj4yY&#10;IoQ+dxlys3MQSgaaJxi1BjL9crOQbcxO/BnczSTvtFHkjch8KywinN5ZTVX5gD0EAzv7wstXLYZP&#10;XZztIHGxg8rHDb4EDk5NymzAjZ+lHGcyecgY7D9Uarm4JgBCvogrr2NnpuGUQnw+wF8FXYAW4WEh&#10;yMrKIR9CwPQxIzCiSHznamspXALTyKdFiMlVsdWanjqiwBI4BVA1FIP3JefE1r4RlTDndPxlgx17&#10;U75IQjdFX4DJejoXWkm1mpijEW5x0+AY2wCXhOmjbknT/zZSf9pKVLlOMg1sJIGklYNIj5swo74N&#10;T50+jnuPH8alvSvx1PEt+PilMcxumEagiIY/afy64jrcOnce147tw6KWKvRMr8TqRT04e+Y8IhOK&#10;ICN/wVsc89CsUyBp2cBU+hHILxizHwzb6hMhIYZxo8bGWTO8iQ3cOVyEflA+sq5nTyELJBAEREBu&#10;jIKfJQ7mhAIBANeAWNiRSecZdC9qtDx6xEO9LK9s6f2581YEqmDS2lo4eJLMkvtTo1WSYQ2Hr68C&#10;dja2YnzfaApBSnoOQqxRaJnZgZpGkg1SLdyowTnJw0lCxYhRNDt1HPWwnESNgC63wDMwTvwfN/9w&#10;kikWMTDAZtyWPBzvGsVzCtZQM4ryUpESGyLCOFQ+HgQQHwEQHhTgTIo8YvUQHOIxAYgrA4PXqIj5&#10;GDHULBPP4xgvXYBaRAM/8cQTYhad91ZX0ntj6aQIKRQTqBJjKmRh+cLzSS0V5OfK6e8GsUk/b40g&#10;5S3TeMsE3q2Kqr1/BnwieT/zcrqnSuxEK4msgycdeZ9Bj5gGuCexnGr+20n9ydLK1sUTTp56uEtD&#10;4CUxIiY0EYe2bsKFw1uwd/UsrOoqx+LWKhzbshkbl6xBVmwarp85jtVza7F+Tiae2j8bo9vb0Vmd&#10;gKU9s3H48BnIqMe1kVphoyC9S55hspLMrD4JdtTLO2jITAeGQhMaLVJhZpW3ILm4iSQKAckvDF4B&#10;xBLUa/tQr6j0N5J5DkVoSASCLOHoXbIK0zsXkIEkttDFCPbgES4PQ4qozCoMGGYbZ5WVzCab6CA4&#10;SsnIGq0IsiZi0hQXkln2sHP0gF9gCIJjUuGlNZE51UNnTSJgx4rNNjmEhXtjBrkzsRsDl0fSpsjC&#10;BBgdFOEifMROZoQLsQdvnmPvroAHeR4fHx9EhAWJlD9GtRS+7k7Q+FIj/2XDHJ5LeQgOThLBEo/r&#10;gy0SeJkuMckvE5EPHzNY2LPwaBdPTtbW1sIUEglvdRB9l8QQ5MUUQVlQkpFWh2SJqg0rQgAxhNxS&#10;Cl1sPeQRZcQYD/bdCEqqQkhyDUKS6kR+XWvGNERkz0RYRisicmbBmteByMK5iCnrQWT5AkSU9Y9Z&#10;K/t/PQGF/1fF1lmiInCMOEl0BA6O74nGwnlLsG3lIuxY1oLHd83CpX2d2NxbhTyrDhcOHMLZ3Xtx&#10;asdaHF0/E9/cW4Nvnl6EL55ejVeubMD81nIcPjiCkGgyctTbevBoEzVWlj+OZGqZKbjxxWcUoqG1&#10;AxUNrSipaUZjezfSC2vgSz2xO0kiX5UOBpMRcdGhyEqOFFsSpMdFiojWxy9cQUJWGbFDBNypwfII&#10;Fs+jOPonEhA5Q3kGSYgEAkuyYBN7eQikBnovqlA4e+vEJjdecj3i0orRNGcxQlKLiQHC6P4oESrv&#10;JpJNkI8hxrBXslxLIvlHIOGMKOoE2JFpZSloJ+ZbIklimQVz2HsHCuZgcHh4eIiZ94aqIhRlJkHq&#10;Yi+YI4BNN6cZJXBo/clL0D0BOrWY+zDo/UW8l9FAR6r6AJUAhjFQg7Bgozg+lFi8Wm/Dhg2oqGmA&#10;zN8i9kKMzKhBWmEL1mwawdTGLtRO6xKTeC3tS9Ayaznae9airnMx2vtXoGvhSvQtHcLgyq1YvHQj&#10;Fi/ZjCXLtmNg5S4MbT6CTcOnsXbHCWw/chVbjlzDyj1PYsWeJ8daun8l68P/7xYHiS7Xxcsw7uih&#10;Q7A5Cfs3D+PAmnm4d4pM+b1F+OpujzDla9pzsGBaLe6/9gZ2LJ2L967vxLd3FuB3d7vw/b1leO3y&#10;SiSFK7B50wZEJZfAXUMegcyhvTwMDr5hcPQNgYssBNaYAsxs7UN6Sj70BoswrxptIIqKy8XmNTxk&#10;yfMPacmhyE8JQmGSEYVxRnRU56I4JRYDfT3Ysn0vVGaSXZZMMevOIy28aQvv4ce+hfcW56HgydSA&#10;pSQ5XMiwiwk7eSgcSTLxfhtrqAGcvfUGmvo2CcnkE1UCTuH5qDqZzGwm+SSeg2HPQUChz+FNEtHF&#10;Lw72vlECHDxq5aWPF/LKntiDweHgqYYHyVTO/s7Gu6wwG+Fmf0gcpkDu6QINTzYSOIItRpiMOliC&#10;DMSKZvIQFvE4JEgPCwEk2BwoAMKA4HMPz5sCCTQEEKnEDbNnz0ZqVh51KEHQhyZjescinDpzFfPn&#10;LcSMac1ora8Ve530z+7AnJZmtE9rRMfMaWhurMTMhgqRSaa3uRGL22dg/vTp6G9vR39HB1Ys6Bdr&#10;THjx0uWrV7By/Va0di8nkFz92wOHs7vO5OChG3PxNiIkOAVHdx/EM+d2492rQ/jmbi9+eLYbH99Y&#10;hNtHlmDLgvn48PlxvHP3KQzOyMeXTw3im1uLcP/uBjw3ugYNJckYHt4BtSkKEn+rqK6KINL+gZCQ&#10;YZV465GbVYPO5h7EhyVgev00tDQ1inQ16ckJmFY3FXnpichJDSO2CEZjUYRgsAt7luPw2j405CWg&#10;vjgb+4d3IzWzROy4xL08B/uxkeeZdjfTA8AoY0qF57GlRuxC0s7Rj2QWybqwlEr0rhjGkQv3sOvk&#10;bQwOP47Y8tkikpYzo9sY8oU55XXgPEIl2ISeLzOmiUTNDA5Xf2IQv3ARTu+oDBGz9Q/BwROATs6u&#10;IgiytID8jEErolm11OPLSRLxkC43cH+tUrCFPlArjoE6Xmz1ABAmvVYcec0J+w/+m6tYEy7zFtLq&#10;5PETqK5tgo9KD4U2GBVTWzG8fT+0Ml8s7GzBtsEe7F7Vi6MbFuPK/vV4ct8aXD26HpcP0XHfKlzf&#10;uwpXdq3A6Q0LcXF4COeH1+LsjtWkDNbi8rEtuHJ2F1594RpGzx1HXXO7AEd3/4a/QXBITWNUIVNG&#10;4NCek1jfPw83Dg3iy2c24POxFXj/5kZcO7wan7z2GlKj09DVMgu3nziDoc5a9FelYkZ+HA5vWIGt&#10;a1YjNSVT/GASv0AERydg1vwerN+yHR7eMkg8fRAfm4SmygakxyRRj9aK5cQEZblpiLIEojQrBTHB&#10;AUiO0KIkzYCcWAVOD/fj3K4BDMwsw+yaHJSmR2Fe23SMnnkCGksi/EKyYeMbLvwND/M+Jo8UOySx&#10;tub5EjHrTj0/BwNqwzLEGpOB9ftQUDkDxvB0FNfOxtJNx5FcPR+ewcVi4xneRsAtpAAOgQQMI4+m&#10;xZBPShLzBDzHwvMdU3wt8OKgQ3mQ2OucMw7aeWrh6qOBM5l9jp2a2TINaYmxYm2EHw8bkxzSazSI&#10;toYi2EQehxo7+4gAAowhQPMXxngIDpZT/JjvCQ82E3PoSFbJCCA+iI6MQn5eCbxlWriTVMzJqcBA&#10;/wAULs4ivGf38jnY3t2A95/ciw8vDePzq7vw2fUd+PzGTty/sRtf0t/vXdqK9y/vxLtP7sPhZTMx&#10;0JiLm0fW4q3bh/DWM0fw8ZtX8d7bz6KtsxMr1m0Zb5s/8LdjyLnYyswqB6lxxI2MMq/PyMlvxJ0b&#10;Y9hKvmN5Vxm2L2vA3qEuHB3eiP55i0kTx8DLS4O4yARsX7MeV4+dwBP7D2IRfYGhgXqxPlmjIWlE&#10;htQcFAgrmdLcvAwxI82Lang2Ool+2JKsbGTFxaG5upxAUoukCBPiLDpY9XKEBbgjP0GHggQtytON&#10;uHpyC87uXY3a/BiUpVlRmByF3Vs2oXfhKkjJe3hoqPoTAMhj8KSgd3AWSSKSUjzmLwsVsVg8/5KQ&#10;MxXzFw2huLwJaZlFKMgvFWujc4pqsWbHcVR1rHowsx9cJLYO4OFQN3OK8Eyu/vEEMgZaDCRGnrgM&#10;ETsxsaya4qknQ26AvZc/pGojHJw9YGNjA5tJv8Wk3/w9XGwmQ+HpAYW3N9S+vjDqqPFTZXCwzOL5&#10;DJZMnGWRjTwfuUZZgwVY+DqDh8HBE4MMjrhIYsHgSMikWpE+Jzo6FXNmdkJqb4M5dYVozrVi5/wq&#10;fEqN/8enduKnm9vx1ZOr8dPtLfiXZ/bi5zs78d2t7fjs2maMLKxBnNc/QP1Pf4e5JVa88PhavPf0&#10;fnzz3jX87v6bmNXZgYVrdmH+go0jXb1Dv+45jv9c7KXGJFd1+Kg3eQ6u5sR8rN89gtEnr+LGU7fw&#10;3LPjqKlpgz81MHlAJJSGCKiN4VAHWIRf0Kk0MJAECJS5IcTfC+F6L0QH+SI+RIUIkxLRoYFIjLMi&#10;IjJEAITXI+ekJCHCqCcplod5M+oxvboQ8cGBiA0iqSFzQkKIEqUZVmTGGbBt7UJsIolwbM8abFre&#10;hZrcODSW5mLr5m1on70AEnmgaJiB0bmil5cEMYNYyYtEwTsoFQpLMuT6SKRml2PWrPkIDgpDWV4O&#10;ju7YiAtH96IgJxl5BflYsXkfyloXi736fEJ5X40UIdNcAlPE9sWOPD/DDMW5tXgoWR3xwHP4WODm&#10;FwobDx4G9oeTuxSeXlIMrVmF2e1tYhdcqbs7VDIZApRKAYSHk3y8ky3LJA4xYYYQS36p8t8Pr4uZ&#10;cpUSQQY9nfMj9pBjxvQ28hBdJMlC4CMPENszdM6aDS8nWxSlWFGVYsTqtlx8emU77j+5Hj/fWI9/&#10;ubsZP94cAp7ZgZ9vb8IXl1fjiyvr8caJlVhSFoUykxuOLp2ONy9swge3duPHd6/iT/ffxsLePvSS&#10;aZ/Tv35szt+atOLipgrLddVYx12pp3SiBsXbAvDIjzI0C2pzKpSBiSKgjQPsXHwD4eitoEapFMF6&#10;Fp2vSKyQaHBEimEykg3/jAT9PyEm4LeIDpiMWLMbgcUbFoMXFL7OIsYpISYSaTHRyIiNxII5rVjS&#10;1YaM6BBEm7Sw6hRQe9giJVyHvKRQxFsDcfWJI9i5aTHKc6IwoyoL5ZlxWL6wGyMjIyJ3k8TPKNJV&#10;2irCyIRnwo2kD08OKsPSEJdTif6Bteia20tSpxU1pcVIsVqEh5ldlYOetqmY19mGiup6dC/ZhKnt&#10;KxEYWwNOrs3g4HB7W5JTPKRrIyfPQYwyRR7+y2iVBXYyC/mREAKoTgytOnr4irURPj6+Iougu7OL&#10;YFQGCfsObvA8f8HrR3iV4sPsKcwifP4hYHhUimWUzItX5D1YuMTRvTIpdUQ6E/yUBERXOkdspdDo&#10;0TytBVJXJ4QH+mBGWRyBI4fAsQ3fEgB+/9R6/O7GKvx+bB3++PQW/O42SeaLy/DJBZLPT26hx1vx&#10;zqn1ePM0yapzq/HO5U34/vULwA/vY3H/AsxfuBE9SzaPNc75FSVP+L9b3NVWk6M+aczRlIxJxizY&#10;hBTDzpwvwj68qefk/STcydRKeHbYSwXOQGjylyPW4I3icA+UBv0WTdH/hNnpj2J23iTMLbVDb40H&#10;ZhY5oTDiHxGv+ztEBfwzMYu92KMvzBKE1PhkhBmM5DGCkZ8YAYvKG3ofd6SEmWBReCJC642iBLqW&#10;FIyFs+vRN7sOe7YM4O7l48QcqciID8LXn7+H2LgEeCqMkFvSMUkaDt+QPDH77qq1Ii6vGhu270N6&#10;Rg7MRhOiwkNQTWxVRMY/XOWDjFAj6nIzcfbQIezYPIyszHI0z1qK+QO7oI8lU09A4FxUPFTMAOEq&#10;MaQLo++mJelGwLCRmUQQoo3En74jMxwlSrh7KeHi4g1XFwmcbB3FqjxPN1eqzqLhe7rz+mx7kQyB&#10;E6txOD3HfnFyNQYKp8rhTCCu9o4iVQ5PXE6aNAmPTpqMR6fYicTSHnI1JMoAyLT02dWBmN7UCi0B&#10;yKRwxfyGDKxozcAnV7fgm8sb8O2Ta/DNldX43dhmUX++uxXf3FiLry+vwQ9X6fql9fh4dCXePj2A&#10;dx9fgg+ursW3r5wCvnsLfT396Opf/7cLDmdVmGqKMX3EyZCEx4IK8FhIGR4z5cM5KEfMYsv10VDp&#10;IxAaGS88RVCAFFE6e+QGPYIFxR7YN1OJx/u0uL3GhPF9kXj3bDp+vteIz65W4mCvAn0lj6AtZzIy&#10;w36LIK09SQs/VJWVo6G6jox4BtrrylGcFieAUZ6RiJzoUFhIpiWaFChPC0dDUTzWDXTi5aefwNl9&#10;67Fkdg2K0y3YvXkpbl2/Aglrb2OKmJvg3VR5VZ47ScCkvCps2rqbwBiM7LRkNE0tw/z26WiuJF1e&#10;nAsrSZf0kFDsXb8JF0+dJ6nSjeSUMuw9chm5U+eIrRBYUnEwJc+jsMnnBVl2JNl4pp7Zg6WVpy5a&#10;DOl6qELgJjPAxVsDD28VXN284GjvAntbB9hNfkxk/GCvwdHCMi8y6jIXkRaHWYQzEfI6E87ny5vo&#10;lGTnkAxTw2oJERG6jz32GGR+ajwyxRGOnnJ4ESDsicGlar1YRltdNhWRZhPCdFIsaCvEnPJwvEuN&#10;/ttrm/DNpdX46vJK/ESs8fOzW/Hj05vx/a0NJLM24U93tuCPN7eQ/FqLz84P4qMnluIjklzfjh8j&#10;cLyBvr4+TJ8zgL7u/r9NcHB5VBuXa6tPGp9CUuJRSx5szJlkTlNgiklFTmEJklMTEBWhp95Xhkj9&#10;I8gK+jssr3XCC7ti8MmxeLy0Tol7g254cb0b3t3jix8fD8HvL1rx5QkTXt8fgLFdRgx1eiIjagos&#10;enfyIZGY2TwDi+fNx7y2FrRMrUA9NdjMmFDBJNEBfgjxc0dhnBllqRZ0N+fj9uM78dUbT+HUjsWo&#10;yw5GQbwer9y7ha45ffAzJIihVm9jNib78JLVcERnVKCnZwD+fhoUpqeRfGvH4NyZ6KguQXt5EdrK&#10;ilCdmYkZ1bV48sxFbN64G8lp5Vi//QRKmnpFaIszm3FiDl6P8phflJhDsSezz9G6DA5eFchhLRxK&#10;4m2IgpvSDDeSnl6KQOE/OHWOi4ubSHCQm5OFnrmzxRDt7Jkt6JzRjNSEWLEDb4w1BCsHFqCxuhRF&#10;2am4deki6koqsHbFKvTN6xXrOgxm8jYOEjh7KqHUP1jL7qUIgIrYY2p5DQzkSUL9fbGkYyraCoLx&#10;ylkCxZUN+PmpDfjdTfIeYxvwx2c24/f3NuP+rXX45uY6/P7OVvx0Y6Ngj68vDeFrMu5fXt+I7146&#10;AXzzOnmOHrTOXiTA8TfpObj8sy7GZBOYNEYMgkmmDEwmxrDXhSE5rwjz5nciJzMKMWFSxAXbIZek&#10;0tKpTnhiuQpv7jXita3eeHapDV5ZYYPXVj+K9zZOxsdbbPHRZht8f8gbXxzywlcXDHh9NAZLZqoR&#10;aZiCELMaifEpmDdrHrraOlCZn4cGaqxxoXqYlV5IJclj8HZCFJn8grhAzK1LwZ0zG/HEnuW4fGAV&#10;GrOC6HwANgz04dSJswgIJb9EPbrUnCVmtaf4hkBN51LSikXSAp3cF9lxEWgrz0VrSTY6iUW66mux&#10;rGsuVvQtQtfMuWisn4X+pZvQ0bcW+pgCSHj9hiHlwXoUU7oAiFgvTt6Dh4h5VyX+n75BaQTGUChC&#10;UuBMIPFQWyBVBcFHZRRLWxkgnhIfNNQ1or+7B9aQYBw7eBCb164Vk3YMgNz0dGxYsxJ1VWWC5Ya3&#10;bENhViEqiquQl1ssNgt1k/jC3tkHGkM4EjMKEBQWLSSWWqMTy5lj6XUl9o9gYftU1KYZ8MKJFfjm&#10;OjHD7c34w9Pr8ed7G/Dnpzfgu6dW4uunSGoROP749HZijx343TWSWiTBvrywGh9fomvPHcafPn0O&#10;W9avQtvsflw8e3Csv/tvKITk35dHddGqR/3jRog98Jj5AThs1CFic8jO9hZkJpiREelNxvvv0V3h&#10;iaO9Glxc4oWnltri3rJH8fLgFLy3wRHvDE3Cu2sm4eN1Dvh6iwd+3O2N+/s8cP+sFF9fj8DV3Qmo&#10;zfWCXu0mkgCUFtWgcWozNZJW9HS2Y1ZTFVIjzEgONSM6UAWdx2TkWJUEBhP2r2jGvKp4dJbGoDYj&#10;iF4nGgtmz8CG9VuwaM1OsY0Ch7SzV+BoXo7D8vDVidn3hJhoeDpPgVUvQ2tVLratWIoNS5eitqgM&#10;y3qX4vTRc9i75yQ656+AMSIHLspI+ARliMhcHrGSmLNhp+bHacQaSXDRJIuQEkdlgtibnENL5LxI&#10;S2EVw8scTh5kTcfU+na0t3ejncA3mzqClsZW1FXWYNG8HiwlPd/b1Y2F3f3IJxnFyRzq6khqllUh&#10;JSUPgYZIePqQr/AzwFeph94cgeq6VuQVEmAKK5CdU4iU1EyYyLvVlJejIC0FblN+iyWd9ahM1OH2&#10;gcX4gpiDWeP3t1fjD3dWEVDWCHP+h7ubhDH/w60t+On6Vty/tAlfXCBpdXEIn15bj6+e2Y8/fTKG&#10;fTvXisRyz9+58rcLDi622ujcR/1jxx8j/T4pMAFT1GFwlweguKgAEQZfpFicURo5BZvatHh8sT+e&#10;6HbAUwsn4aWVxBrLbfEmA2RoCj5aNwWfr3PF91u88e1GN3y3ywU/nPHAd1dNeH4kCd21SlgNHmKV&#10;W1hwLEoKpyIzKRPTplZh3owGzGupRahWhQSLCQYvFxi9bZEXoRAAqU41oiKZWCPejPQoC/JJFm3d&#10;sQ+Hz92iHj2UwJEiJv8ekYWISF0RyKgkkx8aicTEeHCm9qToEAz29+HSqcdxZPdhTK9rw/COEbS1&#10;L4BSFwMJ77MXmCiAxqvjGBw8Cz9ZwZlGsuCm483zk8S+4DayaPha8gU4vOg+FyUdNdEoqpqFWXMH&#10;YAmJhzU8jmRkqvAF+Rn5SIlOQFxYBJqqarCkuw+l+YXgRVcmkwnBIWEoIokUn16CAEuS2JRTa46D&#10;PMCCngWDSEnPg9LPX6Tx4TXm+sAAzGprRse0RjRVlMDtsX/EQGcDSmO0eHJ7N74iz/HnZ7YTa2zC&#10;H8eG8Puba/CvdzcSQNbg+6ur8dM18h5XSWYROD69sA4fPrEK7xNzfPXsIfzrl/dw6exBzJozT4Cj&#10;vftv1HNw4a3QJgUmjfBWAI+RpHAjucBRpx5eCoQbtSiN90d52GPY3qrB+YVaAocTnlpggxeW2+O1&#10;QRe8vcKFGMMRH66Zgi/WOuEHAscfd/rg2+3OuD/ihG9JWj2+QouK6H9ETpwKiZHh0CkDUZRVimje&#10;pNFfg9bqYhECUZCajNCAAKSEh8Eg84DJ1xGZkTrkJYQgIy4MkaEWVJRVYtmydZjds0pEp3LErMyS&#10;JUat3I2p1KNnIzyFgBZfCnUQNciMIpTWNiE5IwcN9a3YsHYbmqd1orm5C51dA4iIL4RUS9KMgRHI&#10;QYfsLRKElGJTzqNVvAiLAcNRumzWJ/uGi//J6UA9SHZxtnWenJw6bQ6S0wug1ejF7rcKbx8RfKj1&#10;kcKoUiImNBhZSQmiQ9D5yUX6TZFWSOqNnNIqZFVMhyE2H/6RufDSRcJPH4a2jnkID4uCKVBPHiUU&#10;YUEGKL0lmNlYg7oi+kxF2fCy/Wcs7axDUZQSj2/uwofn1+GDM0vxwdkFuH91Bb6/PoQ/3tmEn28M&#10;4Ucy3j88OYRvmDGeWINPCByfPrkBH13bgg/HDuBfvnoRz49dEcyxYf8T451/a7Pk/7nYaKOTpmij&#10;R1le8fpt1tI8PMl7c8fqnNEQa49j84Nwgsz1lV43PDPggheXOeL1QXe8PuCA91fb4rN19ri/3gVf&#10;rXHAjxuJQXa64v5hklbng3F0oQJ5lr9DUVIAokNN8CUdHajSI556wtBAHarzMtAzYxoWzZ0Hk8of&#10;scHhCPGnHlLhQ2zDe/oFobS4BF3zFyIupQAukkBYyB/wGu9HvSzwMpL+p0bNoST+MZXIqVkAB3ks&#10;Sax0+rsQLf1rMW9wKzp7BlFRPQOJ6eVYuW4vSqZ2wsMvDApiHm+OKCYgsKRiv8FrOhgYPBHopksR&#10;htyNAOSgjhTVN4TAI+eQ+1g4+5igCAhDefU0WCNiEKj1JwBUontWK2Y1TkUNNeI5rQ0oyckkJilC&#10;cVYqjEofdM2ow/PPXMOWrevR0DYTiflVYp6GJ2Y99QT6wBCUVdfBqAtEFTH5hlUDOHlwJywBfpjb&#10;XIuFM6eJgQaV86NYNKMSBQSOU+s78f7FTfj4/FrhI768vh6fXFyFL6+sxZdPDOLLc8vx9fkhfEH1&#10;s4skpa5vx5c3d+HTW3vx+/eeAr5/F59+8A5aO3uw4cAT6Jg3MNI7dPhva5b8PxcHRXDuFE30OAFF&#10;aHcHuQ4+vlJE6FxQF/0Yjs8NxGiHBM8t98XdhfZ4ZZUzXl3hhNdW2OP9IXt8ut6eJJULviPf8fM2&#10;d3w/7IFvjirpR4jBnh4VskP/AenRKuRmpFBjj4SXh4ykThIizMEECD90NDVg/eAqtDfOQHZiJmZQ&#10;L19fPhU9s3vQ070Q4VHJItMHSya1ORm6sGwRXMgz5L7kEx6ThggpxBN5jqo0sdG9U0CWWBKqjqtE&#10;UsVs9Kzcg5HH72B45DIyS2fCxTeUvAI9n4w3r0K0U0SKYVtmDBGzRT5GrAyUhRNL0P/SU8cREAl7&#10;dbhowI68EZCvBZzRxc1TheSkDAEMo1qOlpoSLJ07A3OmlyPa7IeSrAQE6TUi9qowPQ4Kl8cQqfPC&#10;rPp8TK8pQGNTDXLLauBnSSD5FgZPYg4PRSAKiiugkvHrVWNJTzv2b1uN4ABfkZJzemEW5lQXQOn4&#10;T1jcXoG6TAsW1Kfi8rZevHZqLT64vB3vElBePbMa755fj3fOrsLbp1bgvbOr8c7p1Xjx4CKMH12G&#10;Z48M4s7IGnxw7wL+8NWH+Nc/A7PmL8XwqZtomrNqrHHOryhR9P8vxVYWpnJQhIzw8tRHfYNhrzDB&#10;008Bo8YJM7O9cW11Iq50K3Cty4FYwxWvr3LBK4PEHiscyYw74bONLoI9vt/mim+pfn/QD3+8HI+x&#10;7UFoyfwteZdJCDdJkZYch/TUDKiUAdCqAlFbXouM+CSx4UtxTjFuXr2NvrmLsHzRGhzcewot07vg&#10;6WuAo6e/GBUSs+LeDxKrcfQtjy5xbiv2HRKSOq6mbGrcvFy0AK6WUtgZ82BvyIaHJQ8+wVli4lCE&#10;1/tFQcKxVDyfQUBwpnO8ToTlk5gd/wUYLjxa5U/30WMGxmPKEBFn5WNJETPlEvZoBA6Od0pPzRKB&#10;hnI3B8QH61BXmEKsGAejwglS6t15bbmfjycUHvbwnPz/RozOEzMq09FaV4BaYoDsoiqoSAryGv/J&#10;xI5SjQVpmQUiLWcLSbF1y3oxsnstsmJD0UNM1FFFcnR6DQLcJ6GvpRg9jbmoTTWjqygWjfF6NCQG&#10;ojHFgLZsC6bG+qE1VYf2TCNmZhjQmhaIhngVqiNlqI7VoCkrHKvnt+CjV17CD/d/JMZYhgXrDk6A&#10;42GxVRhy7eQmuJniYacMgq0Hp/p3RK5lCi4sT8a1hTpiDU+M9dngjdXueGmJPd5e6U7M4YUP1nng&#10;i+0SfLHLA5/scsf9kyZ8NpqM3fP8UBlri+woX0QEqZCfl4WcnBzoAk0CIGWl1ZhL7JAUn4bYmBQ0&#10;NbQjO7MMSxZvQGlZKwKph/byI5lHPbQkIEaMTjlSY+b1FjwfIRowVbGs1ZyBR7TkGzgFkLUCzmGl&#10;Ytdal7BCuJAX8QrJEczg6p9EjT1ZHHkI2ImkE8+Cs5/gmXB+XQ5H4ZxZzuQzfHhZL4FliipUDFi4&#10;6hhIJLnk5DUCogkcJgKHAalJmYgIDoXGR4IIvQqdDWXom1mLrBgzeSuZSOvP2ctZUqldbUXG8obC&#10;JKxY1IXenvkorJwGY0w+pngFYZJ7oNg8NIU8jL+CfF9uDgYXdOHAziHEEPBW9c7FTDLjg50zYJA6&#10;o7u5HHvXLsCqOU2YW5GLRfS/V5BsW9FRj1Wz67GyvRorZ0zFqpk1D851NWB5RzUBKh/dDQWY11CM&#10;jQvnY/zWTeCnP6F9Zh+aulahf8XBCXBw4Yhde2mAWJLK2T3sfbWQ+koQIn8EC0rVGFuXgruDBtxb&#10;JsPzA+4YX+qGV5d54L0hP7y12gevDXngnR2++OJEEN47GY1DfUpURf+/kRXshMwIrYjErSrNF1sQ&#10;FxeXig1ZAgKCMJeYomP2QlRUNaO8spm8xSCq6meLUSROQMc5pFzUUYIhBEvoUqnHTxS9PMdB+YaT&#10;D6EG/AjHRAVlQxJdDZfwMtiFFME5shiOoXlwCMoUGVBEpsWAVGG6Rc4mVZx4zKDgygBhsPHoFy9w&#10;YnZyJ7Bw9hNbTTgxUoxY88Fh87woSkISlN+jD3UmmZnFSE5MITPuRn7KLKKP57fWobYwA6lRoagt&#10;K0Zny3RMLcxHkFKOID9vlGYnYfnifvQvWIKGGX0ITa4QMs+T5KJUHYL0zFIYA8yIDg4Tu/5uWLUE&#10;kWYjFs2ZI+Zrti1bBjN5Q07w3D+7Bf3kQ9b1zcfClmnoqqvG/Gk1WEzn1vbOwfDyxdizehDrl/Zj&#10;Pnm8joZKzCD510kSraulAZ3TGsUE7amDJ1BS3ICGWcvRv24CHH8pD9jDOO5EDUFkFZeroZa5Is3k&#10;gqFpIVhV5oxnN0bh1c1BeGu9Du+s02Ks1x1j/Z54erkcz2024untVmztkKE+6REk6X+DeKM7EoI1&#10;JDPSsH3tAN4ev4fzZ0+hqLAMGvrh2WRX1M9CUeVMVDfOE2sv1CSf3NUPImFZMvFabgaGlFOM+pIv&#10;klMj1iQ/2CcjMA1T/JMJGFlwIKDYhxIgwksx2ZIPl8gyOAbnwc6QSo2b9LyOs52QsSZQOPPfJKfY&#10;zItRKjWzCIFCxetCosUiJz7HXoTB4RwQRZ6GQRQurvM5jrdypffISSGSsktQPpUMtFGPjNQE8lZG&#10;8lQBiLIYkJ+WSL4jEzMbmzCzoRH5qWl0LUjIsJBgK3IKKtE2ZxCJudPFenA/YzICQ5KQX1yLxMRs&#10;RFpjxL4ZF0dHERcRhaXdi7GidwCPHz2LUGMo1HIVMZMFIUYzya4UpEfEwuinglmlQrwlCKWpqajN&#10;y0dHXSPam1pRU1mFqrJSpCYmID42DqWl5WIHqYrSqeic1YuWGQvQv/IgNh64MQGOh4XZw9EvaMRJ&#10;FQxbZTD9+MEiaRpH4sbpbJBr/AfMzbLBnhm+uLrEiGdWheL6YiOOzfLFzmZvrKhyR1eBM3KC/xFJ&#10;JlskBHnB5OeJcDKjgz0duHL6MC6ePoYjBw+gsKQSMq0Z3loyxqTjvTUkl6hKVCFQBsXCTW2h/x8q&#10;FhhxAmcvXQTc6T2FJBTDPyQbPjz5R726jcIK79Bskk/ZcI8uEuzhxqAILaTHuWK/c05c5kL3s2Ri&#10;VuBGz36CmYF9B4NCAIPYghs+pwDitRwsrfgo1ncQWDmzIF/nrCkcYsLMxUtz3QOjEZlVgiXrtiA9&#10;vxBxSYkIC6X3ajYhKyVFJO3euGKQevc55DEaUVNejeQ48lphUQjUByEhhYx5+2Kk5TXAGJYBfWgq&#10;1AYrKutnYOHStWI9SlhoFJYtWYnqigZsXLMdW4Z24YlT17Bm9TB6+lZjzvwBtLf3Yn7nAuxcP4z1&#10;K9dj1eLl2LZmPVb2L8ay+Quxdc1m7N6+F8M792Hr5h0YWLpCZMwf2nIAS1bvwqIVw9iw4yQ27z2P&#10;TQduPJBV7X9jy2X/vxUbuTHJ1s8yyqEkDgFhcPLTwUsuh9bXFVEBTiiK8kBh8CNojLNDc5wN6qIm&#10;odL6GIrCpiDe/7eIDHBAUrBSaGMez5e6e8Hgr8fcjhnYumEIjbV1iI5JhNLA+W+DqOcNhbs2Cp4k&#10;neSBZLL9jJAFmKDQG+Gl1ordjvwCzXCn1/JUK2COjIYxPJaAEgh3lYGMsT+8TZFwC6Zz4QSYkAf+&#10;QxJeDBcy4py3yTkwQwzP8mIo9hFSI91HRx7xYoPODGCvtIr4KWf/OMEeIpsKAcYtgA05sQ39zUDh&#10;DCVO/mlwM+bAQZcO77AC+h/xsGRUYMepS4jNKRbvN0AfjNqa6Whu6kBHSyfmNM/ArKZpWDSvD8sX&#10;LkdFcSUS4pKRlZmHeXP7UFXRhNjYTPjT9y4yq5vDYCDwdC9dg3kLV2HmjF50zV6MwWWbcPTwBRw5&#10;cAFXL49jwZJhYt25qGzoRX7JDMyZvQxnT14mADYgjwx9aXYxWuh9DC1dLUb/igvKidlyRNK+pvo2&#10;dMxdiWx6fkzhbJGBJKpoHiLyOxFVOIeOHWMlLXMmwPHvi70yKMlFHzHqYmCDGgY3pR6Ozk7Qq71h&#10;DfRCSrA3MYkdEohNkk3OSDC7I1jjIjah93Fzhpb3fFAaoFEaEegfDF+pGkEmM6xWK/z9zVBqLSJ9&#10;jicdGSAcvOchIzAoeDcjP2gDVLCEaBFk9EGYzguhOleYA21gMtlAo5kClcaJrgfAaA7E4Oo12H7g&#10;ECpmdMBebYBPSLJYAMU5YDnZHGd+55CPyT4P0uwwC3CMFHsGnsRjcHAICPsaNzLbzAyT5GEEJrqX&#10;GEKEsdM9PA/irc8U+//ZatLgqC+AXWAO7M3EVKG5kEcXIqFqJmYt3YiOxesxMLQH/QNb0TZzKWqm&#10;tqOpdrqIh8pKJZlELFCUWyz2DWysb0JBdj6irRGYOZ0a8crlODd6EqvWDCI4Ogqm6GTEZJQhM68R&#10;M2ctw5OXX8TKwV2oKm/HmlX7cGL0Lsz0vwOseTBG5InVnSsJQBmJGYgNtSIhNAJF6dnEKHPQUDMV&#10;KXFxIgKYV2eWElCqG+fDmtUKaWQNvGIaIY1ugLe1Ej7UsUTmN47F5DdOgOM/F2eFLleqjxnnUHAX&#10;8h+u3gqxH0ZVcTaC1J6IM8nFWH2USYGgABncXezhJeEEzgp4e2qgkhuRkVKEhX3LsGpwLTpmdSEi&#10;OgmeUmrAfqGQqcxQ6y2whIUjiWeOmxowd3YbrBYVTFpHxBrtUBXvhmVVWqydpsKyJlfsXBqEnOi/&#10;Q2Lo35OPcUS0SYqkMCPy0lIQERGB6vpmLF69DQ6yIOFTeFabh2wfgoABwWl2OIiQPYUYyvWxEjjJ&#10;AAcmEgCsxBoRsCWj7Uy6nydF7cgcM5PILDliox0HbRY8QyvhFFwBh+AyTDHmwikkH5LIIvhEFUFO&#10;R6WVanghlHReHUYNNzQHuqAE8lgWyH210Kp1CNToEaQ3i2oxBqKvqxWnj2zBzk3d2LKuC2dO70J8&#10;Whz8iSU14RlQWbKRXjALJ889j6KSmYiyZmH5wEacuXAd/qE83xMHuTkOptAkYoQWRBn90VlTjM0L&#10;ezDQORNl+enISY1GZW4idq5cjEUdbaifWoO6mT1if3ifxFpI4uogi6kWXo73Xilt7poAx/+ouMt1&#10;JkcvzZhnQATp+xiSO3pIfBR45+03iUF8kRYThKqCFGxaswS5WamQ+XCCMy2kUn+kJuUK07hobheq&#10;81LpvjQs7ZuDTRs2opbMt5JfU6GHf4AB1eUlpMPLUJQRQ2YykFjIGRnmSWiMnYTT/WF4dUcK3tkT&#10;jfeOROF3Y6X446vtGO5XozLq/4XicBvkW2UEGD2sJg3q62pw+5kXoTLHilQ6zjyapIwUk30MAJ7f&#10;4DXmIrqWjbZvBNzk0ZCLVDzh4C0HGBz2AbGw4cVNxDL2BDAOTeFYKztNClyDiuASUgaHoFIBDntL&#10;ofA3DpZcuHJe4KA8SIILxASklKqMgMIz6l4aC/y0BpjNFhTl5aJ79myxcyunKeXUPlVlWVjU04Aj&#10;u/rw0VtP4Mnz25GVS0Y8Nw8B4ckwRhLYTBlYue4wLly8h5XLN2DL+s1oaZsGXTCxsSUCvuRTwiLp&#10;+y6tRJi/D1pLU7B0Ro3IUlmSFYfinBgkBikwpzZfDDWXFuahuq0LqfVzIYkpF17NnEvAIvapnzEP&#10;TS3NE+D4HxUGh0SuHXPy1opFPWyIXeQcMarErBkNaGsswqUze/Dnnz7DpfOnRepNDcmaNKLzwf4F&#10;WNBWjc6KSIxunYY9SwvRlGNAa3UWaeIOWGOS4CLhnLEBsJqNYl6A9za3Kn6DouDfojPpN7izKgzv&#10;7gjHRztM+HiHPz7YpsDvH48AxrLxyelY3N4YjLV1bqiK/C0S9ZPodTxRVpGLx69egc6aAFctycHA&#10;eHjzNgdkxnlewpV8hdKcIEbD/HQJ8CFG8eUNc+iaYA2FhTwFeRHyHrz5J4+IeetJRtHjx9ijWLLg&#10;zGl8TLlwj6iAY3AR1QI4EwgcgnLoei4cTXQPSS3eesE9NBMeYenwskQjNTcf69evIMnTjaHBbmzd&#10;uBzlJdkkEdXw9pGKzTybm0qwYmEd3n/1LD568wKunB9GTXUeDCaO0I2COSwZ1qhk9PUtQGZKAkpy&#10;k1Ffk4etW9dAriJGCgxDaHA8aspq6DtVojIrDPObC+l7z0B+chjSogyI0UvRUZOLuS3VKC8rIXDM&#10;Q2rtPHqvBfC0FiOpuhNlzXMxc243ZnZ1jzW2tEyA4z8XBoezlJhD7i92VeJ8tLZeangqlMgvyMLN&#10;G4/jmTuX8Pzzd7B1+zaYg6PJD5gxtXQq9m8cQk9NEt65vBJf3uzBJ1e78Ob5ZdjcR73Y3FbkFBXB&#10;1dPnQfpPQyCiA5UI85uCNN1v0Jk2CU8uMeCN9XoxfzK+zFFEAL+7whafbnLFe1ud8cUBJT7crcNb&#10;+6NwflUEpsY/KtadpGWEYMHAIsRkFpJkCoO3+ZfUoYoo+AYmIDmnGjVkQpuaZqKuthnl5U1IyqwU&#10;m77Yycj36HmCj4d1Y8Dp+xkYnM6fJwndw3LgaqXGb04TG4P6ECPwsmJPkiDMGLyK8uGRJx1dOBuj&#10;ORkulmR4Uq/OI1jd/5/2vjQqyjNbN/esu/qec7qTqCAyVwFFVVFFFVVQVQzFPBcCMoMgIA6oqAiC&#10;DDKogAgCigMiKAhOKGocEmJn1sTEkNFO6HRH04nzCDKKgMNz9/uZc87qdX7ce4bu27fzPWvtVUVZ&#10;gNT6nu/Zz/u+e+/C5WjeVoK9u0rR1VmLvJxUqOhvZ42lHRxssCgjCrXrM3Dpwl5MPDiP333chp7j&#10;DcjLTkZK0hyOQBkZc7GaLuz9e2pIYT7GtcvncOfql9zpA0eZE1wU7hw5XByEmB8fgILsRBSuSsbc&#10;CD8khHrB39kOOQtj0VRfidLSUuSUbkbKqk3cMRuRZxwSlhYgOJrMevZKIkdp95KVf+dd1v8zUKk0&#10;WoXSuTeKPijmDazlGhiTsbYQOcBBqcbG2s2o2LQZ6Utz4ehGd2hHX8hVAShcXYxzJ7twuCYTDz+p&#10;w9C5bIyey8X1sxXYkhtLpjQWEbHRsBRL4eblixB/HwTrJIjRWyA3xhIHCxzw4WYFLtXa4MsNRri0&#10;yQQ/bbfEza0z0N9kjLu7THCn1Rx3W4QY6HLFzRMG7C2UYLbHP8DfRwgvX3dovFhjakqtVAbIPGJh&#10;QylScmoO6mu3o768BDsqC5BPd1zWBaWmpgZpRBipBxlvBTtKEsgt4bLj6MyTsJUqsXcCpwLMh7Ce&#10;vVI3SpOcgmFGpGM76JxxZyW2lPbMdHlBHrbpOJOIaUqvC7XBcHH1wPy5c7CucD5OHt6ER/2fo21X&#10;MfQ6O+4kgqPYhD6bEKwvjMSJzpW496cDuNbXhh++2YdbP5zGhXd3IzFajeWZoei/cxFTI19hvP9T&#10;DN+5gOG7n6OzpR5Ktrmo1mJhagZX85+eGIaK0hWoXreKK02OC/JGoE6O7EVJOHa4A23t+7GmvAEL&#10;8jZBRaY+IHYhNjbuQlhUJEVET1BU7C+jy/p/FCqVSjYnOr57fnoq5w1YiaadQgdriYoIooDSLZCM&#10;4Gxu+ZOt6Ag1c7hj5FkrinD+zVPcOIM7H2zB4PvFFCW42LEGlctjsXxpOoKjomGj1MDCTgyFVAQ/&#10;lSXSg62wZbkcb1Q54f1KAb6stsY3G83whzor/NAwC/e2meBh0yw82E3Ksdsc93eZ4V6rDQaO6fFJ&#10;sx7Jfi/B4GuGwEAPIrMnRE5ksskzWJP5DgpLxbriSmwqysPWwlScO1iGN3bnIDfVg1ITf1TVbEJQ&#10;wnyOHGwQPzuzxSr+2MqWBRHCXBuGmezYiDoAQoUXxEo95qUt5zoPKtzJ2Cu9YKEzwNglFNOdQmBC&#10;HoVNs2I794w01i5kqp10iAj2Rnl+CnbVZuJPlw7jiw+asCjZFXpnI8yNUqOiOAZde5bg47dLcfdK&#10;M8bvHcDo/aNEpNMYvHUKb5/ZgDfPVGBs6CM8Gf8Cg/c/xIPb5zA59h1+9/k78NVr4eXqjryVq+Dj&#10;qsGS+UmoKMnFtpoNqC0vxapFC+j3zEb2ssU4eHA/dra0YUX+BixctQ76kESsos/oi0u/w7KVK3hi&#10;/J+gUGgMSqVLt4VA1GcpEHHVabZSDcxs1dzehAlbFqU0guXhMzVR3Bkn79kp2NbYhNf378bppnV4&#10;qykPp7dkc2d8qkoKuIbIEq03BCryMeQ5nJX28HUywpLg6dhfoMBbVVKc2yjA13Vi/G6TNX5ssMGN&#10;Bkvc2cYIYYmBNlvc3W2Fgd0WGG4X4XqLGN93+qI4YQbdGS3h5/XzcHsHTwjIeAvs9UhNWYr6srVo&#10;LEjFT+/XYuDTCvR/VoFLZwuRHqtA8dosRCTNI7Xw40YOsDmHzMy/KvWEEevi7kpGnP7NTuONxVnZ&#10;2FxXjd++cQw9PceQu3YNrNR0w3DzJt8RgOmUmnHfozEQqUK5sFJ5cx1D3DVKLEsPRml2CN7tXoux&#10;q8fw28P5ONqSiU/e2ogrXzXj3o97SQ324dnIATwbO4Qnj47h6cRpPJt4ExNjPZiaJDJMXsTE5Je4&#10;9M0J3Lh9EQ8efo/DR9sRHhGKAD9/rr3O0vlpaN+5HVuqKnD2xHEcaG3Dzq07sHjhUiSnpGNJVi4W&#10;UnpZWF6DrLxSuHsHooB8xua6up6lK34hczn+q2AKYi91Tk+el9GXnLoAIrkWArk7dxGxu6IxkcNY&#10;n4TpbMPNNYZLO2JSVqBh8zZ0t7fjVFsz9u+oR+WGKiSmLeXUhrXWNHPUw0KqhNjOHD6OryBntjGO&#10;FMrxdoU9zlda41K9A/kNO1yrF+BmA6nEDks8bBXiYYcI91utMN5pi7F9RJQ99rh2wBc7syVICDCD&#10;r6eKm5shJM/B6jXsZF5YupjIWZaHltJ5ePhZPUa+XEdRitu9G1GWHYQ1qzMwb9ESiJx9yJh7YKbU&#10;nRREj5fFHphGijGLvIuFyg8yVx9s2rQRJ4/uwcmuRuzfW4XyilwYi8xg4aKlz8MPs5zZnD1fmDl5&#10;EWmIoBr6rBRKSFkvXPtZSAxXor0hA9+8V43By3swdIX8xc1DGL15AMM3OzB6pw3jA+149uggnlJg&#10;8himxo/j+dRpPJ18A8+fvUfEOMeR49jprdhQm4/MnMWITErkWrKyDcTF5Kc21zSgtqoGa3LyUV1V&#10;i+bmfdjW1IGaLa0ordiCytom8hSV3PI3m1eyub4OK1fn88T4j4IRxE6u2UcE6bWUKPqs6KI2IQUx&#10;UfkQOSIwjVXGuSdwa/7mroncKDMXvxT4hadx5Z/+kclQBcdB7PNiUCY7Hs5OtlqRj7GyNoW30hir&#10;wy1wJE+Bd9dL8XGlLb7YZIsrW0S4WjcL/TvNMNhsQWphhtFOGwzvE+BxhxUmDogw3u2Mq4d80JTj&#10;QL7jVXjplZT6OZLfoFRHrici65GSshBbK9aie3sB7vXuwsBnm/Hw8zr8dL4BxUvDsb44F1GxybB3&#10;0hNBWAM3N1g6eXOHDdmI6JkqRo4gSivdUV5WTGa2BC112bj89Ulsqc+DVCkk/yGBkNI5VsVnTb9T&#10;pHSFSOEIR40DPP0UWJoZgbbmNfj4t/X46avduNfXhPvfbsXoT7sx/FMzHt/bj6dDhzFyby+Roovi&#10;EJ5PHgGmjmPqcTeeTZ6ir3s4BcHzC5ic+Azvnu+EHxltuYcXFN6RkOtjINOFczUvgbNTUbiuHrXb&#10;96Bk4xYsyClDYNwiBMdmIjYtB8kLVyM8NhWz58Rg48ZKpho9K/LyeGL8ZyCS6WQ2Gm+trUybLpJr&#10;+qYLbMlneMHS3YCZ7nNgTOQwck0h9UiFsXMSpVgpEHmlwM4rjvLvcBi7RcLEIwYmLtHccQ5WUWcu&#10;VUMktoGr3AgZvkY4kOuM35bIcGGdEN+QanxfZ43rDaYYaDLHeJuAM+T9zSaYPCziyPH4kAQTp/X4&#10;U1cAihJnYLanETw8lFyPJ3YuzMzRA5YyVziq3LE0bR62li5HR1U6eo+U4P22HJRnkBLkZ6JwZTZ0&#10;Ol9KxXREJleYOrjAhB3bd9DTDcDAhZB8hyXdEGJjIlG7IRvrcqLx6NZ59J7rRGw0pYh2ppApFdzs&#10;cDZaQessR9biGOxrLcWH7zXh8reH8ODacQxfP4rJW0cweX0fhq9sx+MbrXhyrw0YPoyno4cxMXyA&#10;UwtMnsDT8SN4PtFNQQRh6vH4JJHlDDBxlghzAbfv9yJhQRKcA2ZD4RMPR98UOHolQuBk4DY+XYLm&#10;wtEnkrsxKYMSoQycS6+lQEx/i9prNvT+YdB7eSIsMronPDaNJ8Z/FTZyjVag8eyNmpsAY1t7ush1&#10;MKEcexY7/UrkMNLNp0gjH5KOmW4JHCGmEzle9YiAkRelXrp4mLpEceaXTVgSOdjBWTYLCZ6z0LrK&#10;Db8tU+P9Qgv8vkaIq1uscXOHFR40W2Gk1Rpje6zw5IA9Hu+3w9Aea0wcd8bAaT983uGPOP1LCNAZ&#10;Q6Nx5BYM2EhmRg4bupvbO2rg7uyBDatW4VRLLbrq8tCxfhnO7mlAc2UVAt38YS9ifsoNQpkO1o6u&#10;ZMhduUOPZqRwrPs6O1xoSyRTuyixrigTBYtDcO/3pzBy410sTHCBxPp/wFk+HRkJvuhqWYcv39uL&#10;gctnMH7zDJGoG2P3uvB44AimHhwG+o/g2e39GPuxCY+u7cbU/TY8Gz7EEWOcCMKUAk9OA0+JDE9O&#10;cPFkgrzHOL0+SfGIXpt4G1MTX+PI6Q54hBrg5DcH9vQZSz2iIKbPXOgWB2lAGkSBdIMKSIYkIAVS&#10;/7kQUoro6BWB6JTF2FTfiNkx8/rc/UN/2bXi/12w1nnKopIS9s1JSuidJrDpk7n7wljmRgQJIzMa&#10;jVfVCZihTSFSpOFVIoKRPh7T9bF42YNSL884btOMS1PUPhAq1VzNiLPcDAGOL2OVwRRny13x+62u&#10;uEyG/MY2G9zaJeTiYasYI+0yMuFSDLY7YPigCuNvBOP7oyGoXmyCWK9fI0gvhIe7lltRY0deGEEs&#10;HDSQqfWICKY7fnEx9tUUoXJJNLIj3VGxOBF7NlUjLWYeFEQkoVgDS7Ezpx6WMi15CVIg8i4CZ19Y&#10;OHlApHaFzFGCipJlqMhLwImWfIxdexNn9ueivTEDH5+twdWvO3Hr206MXOnCyPcdGPpjK57ePUBp&#10;UzumBjuAITLZ9zrJjLdg8MpO9F9uxMCfGnHrhwYM3GnB6NABPKDU6u7tFgwP7sejkU5MkPeYInJM&#10;PaY06zGRa7QLk0Mn8eTxpxgYvoz49ES4+PggJC4ZQXEp0IXGcQ2w7UlJrL3mwj4oDUL67AWk3pqQ&#10;JPhHpWLe4hWo3FRDJFnUHRoZx+9l/HeBEYSlWDMpxXL0CuyjgImjO4yd/GGkNMCISGLimkQkiScv&#10;koTfuMRgmkcsXiG/MY2VshKRLJzcKC9XwNlZCjeFBQJVMzHP/VXszBDis0063GzS4c5OGf642QJ/&#10;3GKDS9V2uLxdhT80SsmPCPHdbi36OoOxa7UUc33/EbG+Ani6iKBROXGrauzuzzYuBWSu/f0jsTYn&#10;Fxuy53NtM3fmhWFnbgiWhkmxMimEmxsSaoiELaVTrDWRFZGLvBVM7RwgoJ/Flp2t5EryJGT2hebw&#10;93REiLs11mT60MXdjaGrh3D/hz148EMz7l/ZhQeXd2L0Kplt+nrg+52YuN2O5w878XSwE88G6IK/&#10;0YKRq7tJVfZi9Foz+n/ahkf393A+49lEF4bIkN+6uRMjw5R6PWzD0GAbHk0cxdTPKgIy5yP9r2Hw&#10;wTv4/o/vYvuODUhOMaDjwHZKta7grY/egczVF7akeBJSa7a5J3IPJ2IkYHlxFTKycokg8/oYMfyj&#10;+HTqLwKZzl8m9wzYxwgyTSDGywI5povduSVec5J1I10cprvN5frx/tqZfIYHkcWV0iw1q6FwhiFm&#10;DtYWZiPCTw2d+FVEaoywwO1X2Jo0ExerXPBjkzt6N9ri9KpX0J1lhOM55ujM/A2O5VniYL4tqtJm&#10;Icb1JRh0ryDaTwZPIhqbMy4jM8y8BhugyVarEuMXoHLNauwoy8S3ZzZiqJfu1h/X4Pr5Ldi8OgGl&#10;OYu4cca2DmrOzLP9F0uhDYS2NrAXS+FIJPYL8IVSKYZYMJMjs6/aGEVLPDF59xQm73dh8DpdzLd3&#10;4uH1Rozd3YWn/e1c9F/eQmRoxvjt3Ri90USxCyPXmzF6vRWPiTSjt1oxcK2JjHgrpVUdmBjtxOhw&#10;Ox4+IMWZImP+mAgzdRQTj7s49WD+4/mjU7h7/QiaGxdgTXY0mhoKcHjvBrz7+i784ZseXPj4dSzP&#10;yYOT3gAHj0jI9HOgC47FwpwifPTZJVRWb+rzCo1Ij0xZwivGXxKmzKjLdHGvmlj3TJsloLuuC8xk&#10;ni8my6rDuT68L3vMhZl3CqZrovCycwTM9ZEwU2gQPCcSNZXrEBvsDSe7WfCQmyJENQ3J7r9BWdRM&#10;HMpzxAf1enStEaIlkzzJciucqXLHrmwp0r1eQpTmHxCo/icEak2xINqHm+ORvyoPDioPWDv5wFzu&#10;RRe8J+anLsXGglxsL0zG7fObMfhRKSY+W4fhz2qxYYk/slIjkJKcBKlCDSs7O9hLRNC5OCI8wBNz&#10;I8OQnZGC7RsKsXJeONzEM+Ai+J8waKehJt8fT+93Ewnogr7ThP6rmzF0eyumhvZgvL8ZT0fa6PVt&#10;GLu1HY+YEvy0nRRjJx7fISLc34eph/vxZIRSpJGDGLzfgsmx/RwhJsY7MfSgBeODlIpRWgVSk6ej&#10;B/F8hKVUR/F86DSR8DWszvRFlL8U2zZkoe+D/Rj607sYunYOD259ibfffQv6wAiovGfDjYjhExqB&#10;JctX4MChg1iStaI7Y0keT4y/FqYLxAYbuVuPp6+B65zBWvXPZNOX3KO5XrxG2mjM1ETDyi8F9oFJ&#10;sCRzG0J3602VFYgJDeYG4jhLreHhZAUfpTGiXY2R6j0NpfPssHWlCmUp1ihMtEbdCh2WzLaAwfmf&#10;EEBESpntjNULYlBfvgavHejEu++c54bKcMu4Kn9Y27thbkIG6orX4GBtNm68T+S4sB7jF9fh3vlK&#10;VGYG0vfHInpOFBydNNDoXLBoUTK21RTjSPMm7KstxZEtG/DG7koca1yD+UEypAbYor0yCd+f2wzc&#10;PQgyQGSo2zB2fwceD7ZicngvmeZ2PBluxcjdrZjo34Und1vw+GYzHt9qwZOHHdwm35Mx+r7HpApE&#10;jolHh/F08ghHjqlH7N8O4Nn4YTwb68KTQTLr9w6SQh3F+N1juP+no7j81WHUlGXAT22D0uUpuPBa&#10;My6eacbXHxyi3/8jPv/iE4RGxSI0PgUpmSsQn5IC79DwPp/Q8O7F/F7GXx8WYo1BKlf3zLIUwshK&#10;QqZYx/VhMmXz9nTRsPZMgix0EQT6aG6TzJCQjrz8ImTOn48FyYkoy1+JgpWZiDZ4c+1IvVRWCNBa&#10;INzTlhuKE0TP3aWvQCv6Z7iIXoWT7XT4qKWIDfJHypxYrgnzosw8iBVeEJJqWErcYSV2hYdHIAqX&#10;LMHe9atxZONifHt8A749thb7yqJQkhGGlekJ8HLzhIg8Bpv0Wl9dhLNHt+JM23q8t28TvjzWiO96&#10;tuOTQxXIi9OifL4nPj1cjEe/34vnV1uJIESI/jYM3NpJFyalU6QYz4fIUzzYhuH7jXg22o5xSqeG&#10;f9yOSbaPMdyJxyMdeDJ5EE+IDKP0nPmMcVIHtoz7ZJxSqXEy3xMniGDHiRyv4+G1E+i72IrjHUVo&#10;qFqIkrw0xM725eYrJoYHo3ptNjaVrEJzfTXePnMS5evWQh8Q/lPMvBQ0d+5n5OBSqbiUFF4x/l/B&#10;1EJgMLEU9jg4qhEQFgOpszfXYpSVn9r7zYUsaD7XJoetnCj9YqDzDYNKq8ecqDiu0J89qjSusLEX&#10;w0IghIWVOawF5tyAezs7C8hsTBHsocSK+THIWZSEwqUZSA6ndEftBrHYGSJSDBsih4M6EBakXqzF&#10;DdvnCPH0RUHGPLRV5OJAZRaaC+LRsCoWG1dlID4kEA4iGewp2OSl/JUpONhUhJO7i9Bdn4PXtq7G&#10;3vJ5WLfAlzyOJRaHytC9KR33P96Gkd9twVPyEA+vbceNH+ow2r8HzyktwnALpvp3UMrUiuF7lFJd&#10;o+c/k2hsYC+XOj19SmowSSrBUimWMj0+TkFpGlvOfXgQD37cjet9zeg5ko/dNYtQmh2L7IVzkBIf&#10;gpyVS7kyAblMharKWsxPo7+DPrtIQxQWpS/GorTFPcFzYvKIDD2797Yx9ejmifE3AAeFyiBVe3UH&#10;GGJ6pWrv3leEqr5p9joI9VEQ+STDSp8IK48kmGnmcM0MWA0Fd8TcxQ9CNkCfVIULpQdXRstqxe1U&#10;dPEr1dz8iIo1K7lhmmF6KXIzYtBUV4EN69ZTCqWAUEnkUPvBQuoG1mrISq6jNE8LMRnt2QF+aCwr&#10;QFfjetTlpKIoYw7Wr15GqpXEVefZsxPHYgEM/ip07ijGsdZy5CQHYGmMF5bF+SDCwwF20/4B3pJZ&#10;aMyNx+WzDRi5tAPP2OrTnWb039mBgYFmjI3soTs/pVbjbXg6tg+PBloxSib9wdUt6L+5jfzEi/dM&#10;TR3E0ydsF/woqcQpPH3YReZ9D65/tRF9H67Fdx9twMDlDpxqW428DAOifLRInjMb60vLcPR4D1w8&#10;wuDkEQW3gLlQu4XB3ScCC9MX9y1KW9Qdm5zMpU7sMSYlpS7q5695/A1ApvKUiVXeWlO5u9ZU5h5n&#10;JnXrecVG9WJnXBMBE3UkVxQk8Ijn9khMnQ2Y5RIKNoqNnWViYcZ2pbWzIXQ1QOIegqzcQtSuKyOv&#10;YYOO2iwc27EK84LEiPSRYeP6tQgNnwOJWs9V3bFpS5b2SlIOBamJGk4qDVYuXoCG4myk+iswRz0T&#10;nrb/i9I0E659Z0lhEXy8fLm5fQqxJaUna7Eg3h9+LmLopFZwFJjA0dYMdjNnwPbVf0SqrxLv7SnC&#10;3Y8bgJtteHS7CSMPSUEGiCD9jZgY3kUqQIb64Ys06hEpxmj/XkyNHuB2vdmxEEydIm/xGp4MvYb7&#10;l/fih4s1+PrNPHz9xkpc/6KS0rAWUqDXce/KcVQXpCMrJQHH9h/C3r2HceatXsSk5UPlmwxn/3nQ&#10;Bs5FelpGj7vP7LjI0Mg/U4jkBVmCn5/y+FvEywKV4WUbVffLQhWnJGZKdtQ9BLOcQmDJCohYKaom&#10;kqukM2adzbVR3CMrHBJ4zIG9NhD79nUi2MUWfzi7Dbc/qML1d9bi21NFqM8L40alNWysgJPSBbEx&#10;SSgpWIvayo3IXLTkRTPmxATUrsnC9px4fNZRgBtvrsOd92vQmGdArL8Ya1YshJ8PG2dsD7lECr2L&#10;iisHtrMwo5TLhmvlyQZg2plbQDj9FfhJTLCvPBXXP6jF1A87gYE95DVaOFI8edSMqcEdwBh5jwFS&#10;j/5OjPUfxCCZ9/GB4xi7dwz9Vw/j7pUuXHyzBk3r49GYH46zu5fhyjvrMXBpM0Z/3IqnQ2TqJ45i&#10;8vHb+ORcO9p31aG5aTd2NO9H+ebd8IvOgNInFr5RGX2uAUndKlcDrw7/v+I31ioZqYf2VRtVHClI&#10;t5nCt5eijzWvZiRhBJlFasJKTo1d47nzWuzUL6uL0AUloevQEWwrWoDb723F4LkiDLyfg4ELFbjY&#10;VYCa1SnoObgX26rKUVOSh3UrM1CaNQ+bi8mk1q7HGwf2oqlkBbrWpWDofC1G3y9C/7v5+P2Ztdi1&#10;fi4q1y5HaEgQbG0kEAgksDQXwEZgC1uh/c9hA7G9HayJHPbmJnAXGaEkzRuXTq3D0DfbMXatCc8H&#10;2yk9ImWgVGrkRiOGftqGqdudeN7/GsbunMKDn47h8hd78P6pSjRVpyMt0pFbFpbNfAkJemv0NK3C&#10;rQtbMPpdI57cJnJNdmB8cj8mn/ZgeOgCGuoKkJycjCBDHHwMsfAMi2fE6FH4RMepPPld7r8bMKIY&#10;ydkuu0+cicK/29TRv8+SUivWfM2Y1W1rorimbNMomJoovZNw7OgbqMqaS+SgvP18CR68txrX3y7D&#10;ic3zkU/Kce5IO+pXZyA3QY/28kScaFiEjuqF5Bv8cWRnLdoq87G/LJa+bx0enV+DgfdycfvDarRU&#10;MHIsQ/hs1h2FyGHnyI0vs6HnNkIphAJ7WFtaEXGIMFbmsJjxa4hNfoUFESocbVyCS29W4pv3qtB3&#10;oRpTD7q5TcHHtw5h5McDuP3NPvzhQgvOn6wjU70Ey5M8EOw8C06CX0Fm8StIzP8ZMooApRm2FMTh&#10;u3eq8PwG+ZXhPZSWtZFh78QgGfTJpx9hXeV8hBoCuBPEcxLmMYL0KLz5oqS/a5jK/GWmCn9Gkh5W&#10;ZMR22Fm5KSPIKy5RXNdCiT4B5Rsa0Vi+Gm+3FOGLrhx8eXglTm5ZiNrl0TjSUIWeli0oTfVD35mN&#10;uHe+Gg8+qsbFw7koSnPH6vRo7K0uxr4NqfjqaD7uv1+GG++U0d06E8WLgrA6Kx2enp5k6uVc1SNr&#10;RWRhbQcLSyHsbEQQCSwhFphBLRUgwNUBOvvp8FPMwKokN5QvCUJRpi/KVwXjznfduP+H4/ju/C6c&#10;f60abQ0rsHZFNOaGaeGltIBaOA3OtkbQOljAWydHsI8rDL6uiApwRsnSUPSeLMXolSZK05qBUYqn&#10;BzDxpBtjk2fxzR+PY+HiJAQa4vqIJN0Ggz9PjF8KiBgGIgapiF/vDIl330x1CGawXrhOs7kBlvrQ&#10;JDRt3Yr2+nJ0bS9Ee202GtauQFXuSjSuLcOZ5kbyFBG492Ethj8uxeDHxbhzoQo7S6OwJDEM+7Zt&#10;QcumPM7MH65fgs7axdiYOxdlqxYgPjoKMoUzN62VHSGxspdAKLaFpdUseOudEearoZ8RiqIl5A9K&#10;Mrl5GH5yI/g6GkNj+wpCXKWI9FOjqWo1/f+KULEymdu1D/N2ho+bknyPPXTOEvh5qBAZ5oeE2HBE&#10;R81GSGgA/LzduZ+/MMYN3TsycP/rejy7Qz5mrJXUo4PbHJyYfB3jExexYHFiX2hoQHpoqD+fRv3S&#10;MEPmKTMSe2tnSHziKHpmSH0wQ07mXRMEqVsQwiNYp744LE1PwvIFKchISsWcoEgkhcaivboKNcvC&#10;cPejLaQcJRj7aiN+PFeB1qpUbkWKdf2bnxiF/Kw0VBZkonB5KlYumIeY8HAoFS7cLHFrqZobhm8u&#10;soeNxA6RUUGory7AoV0b8NaBOnxyYiv6zrbgwMZlWDs/BElBGohMXuYG5sfPDsOCuGjEB/shxtcT&#10;MYFEgohIbjBmXEIsEucmIDY+BiGGYLh5uUOpcYaD2gUKtYo7rhLm44BNuaH4/PVCPL66E1O3duLR&#10;rWY8GT6KocGTGHx4DgsXJXVnLOH9xS8epmKFwUSq7DaRKPtmSZ1gJVNxnkBKd3aJxIEbOezgqIWd&#10;nRM8nL1QkJmJhvw0Sp1SuFZAfW9WoWPzQpSvTkZZcQEiI2K5/Qy9zgOBPgHwdGVz9rw4YoiIFBb2&#10;TjARqWEmYUfXnWArkSEuLgyH2+vw0ant+PS1Onx5rBp3L3Tg96e34sLhelTmZMBFagupnQTzktOx&#10;atlKrM3NR8GKF4/lpRuwfEUu4hLnESH8IHN6QQg7JyfYqNUQOuu4E79iRxniY4NRsSYeJ1uX49aX&#10;W3H/d1tw9dMa/PDFNhZ9Qw9PdmcsTuRTKR4vYCpTySysbeLMLG27zaxse82tKNURiCjtkXIjEszJ&#10;PFvYOsJBqkKwly/qy/NwcOtatG7MwvbyxdhZW4ja6jKkpC2E1MkdNlJn2EnYNCYt7CU6CG3ZEXct&#10;hDJ2LF0HE4krt6NvLtZwxlxLd/e9O6pw9jCbh16B99oK8eO7Lbj6QQcudO9A5ZosaNVK2NrLkL26&#10;BHV1TaiqrENeTiE3nMcvMAJuPgau4ZpEqeNC7ETkk5HhV7nAPy4JWcWlWFZc0hcXE9Rr8JH2bsiP&#10;6z3ZktX72ZnCXlKQ3rFbzd1EkrjLX23jFYPHv4eptUhmammjZfEvZDG2sO6l6LMiFRGIpLCjYKOI&#10;A330WJqRguWZC5CeMR8KV9bkQAdTqRbWju5c8wXWnUQk94bQwYNrGDGLSDNLruHqUkzlHty5LIG9&#10;liNddXkJpx51ZQtQujSC0rds7KvNR3KYnmuHw466sNJcj5AoJGYsR0RCOjT6IG64Ptudt3XUcSMF&#10;JAp3jhwKjQeRIrEvq6i0lwURpDvURxaXEB2qZbEhL0F7omXZv8anp4p5UvD4v8cMa2uZkaWldqaF&#10;dZyxpTWsbO1hKbSDvUwBCaUpEqkCYgcVXfzOsKCUycie0iUFqw504UhiSaSwJIKwWYPmjh5c8dVM&#10;Rw1m0XtYiSyb92cj9YDM0Q0xMXFcy83UZAMMvmr4aR3g7+YEP083yJ1UdPErIXP35hpG2DnpuUYN&#10;dnI3enSH2MUTdiryFzo/uHkb+iQKXS+Ro1vh4h4n17hrA6ITtP5xvIfg8RcCIwojiZGldbe1nbRX&#10;5ODYK5EresVSVR8z2ewYCSuXNaPUaRalYqbkJcyJOEwtjEkdmFKYyLQULrCguzx7L2umwCa62pIf&#10;kZBHcHGnC9xZDYXCCc4qLSRiR8iVWshcPCCk97BqQdb0jnWPt7XXwFbu1idS6nsdnT17RUr3Xlu5&#10;pttG5hLHavBlOk+eDDz+umAksbSx0b4IudbaRhZnaSPrthI69JqI5X8eUnWvqYRep8dpNo5908m3&#10;mJIJZ0achblIAYGMlcvKYe2geNHux14OBamALZFNrtD02YoUvZb2jmCtisxsJSx6WRA5um1ERASx&#10;RsvIwIJ1b/n5v8mDx98GiC9EGLnWVPzvw4heZzGDSDTNVt5tKlb2siDF+Ncws3PstZDIuRCIfg57&#10;OV38Mrr45VpL9rNsxH8eIhFPBB5/P5ghksn+hSysw/y/Bbv4XwR7zghhTe/9+dt48ODBgwcPHjx4&#10;8ODBgwcPHjx48ODBgwcPHjx48ODBgwcPHjx48ODBgwcPHjx48ODBgwcPHjx48ODBgwcPHjx48ODB&#10;gwcPHjx48ODBgwcPHjz+tvDSS/8bEevjhbfhA5oAAAAASUVORK5CYIJQSwMECgAAAAAAAAAhAJGL&#10;bLXNrwUAza8FABQAAABkcnMvbWVkaWEvaW1hZ2UyLnBuZ4lQTkcNChoKAAAADUlIRFIAAAWhAAAC&#10;9ggCAAAA13DNxQAAAAFzUkdCAK7OHOkAAAAEZ0FNQQAAsY8L/GEFAAAACXBIWXMAACHVAAAh1QEE&#10;nLSdAAD/pUlEQVR4XuydBVxVyd/GBRRFEMWgpZvLTS5curu7u7u7QbpBUro7pUUQMFARu9vt7lD3&#10;/bxzQ8UGdPe/uvP1WfacOX3O3Lnze+7MnA0QCAQCgUAgEAjkrVBRUW3ZsoWNjU1ERASBQEhAIP8+&#10;QOZkZmbevHkzJddCIBAIBAKBQCAQCATyArS0tCB0FBISooSSEMi/GAEBgZ07d9LQ0FCyLwQCgUAg&#10;EAgEAoFAIGRoaWnZ2dlh8w3IhwLIqKKioqysrBs3bqRkYggEAoFAIBAIBAKBQGhoaFhYWMTExCjh&#10;IwTy4bB7924qKipKVoZAIBAIBAKBQCAQyH+c7du3CwoKUkJGCOSDQkhIiI6OjpKVIRAIBAKBQCAQ&#10;CATyX2bjxo1sbGzi4uKUkBEC+aAAWXfPnj2U3AyBQCAQCAQCgUAgkP8ydHR03NzccBgOyAcKyLp7&#10;9+6lpqamZGgIBAKBfNDs2rVrx44dsBci5MNly5Ytu3fvhm+Ag3zQsLCwMDIyUmYgkA8Nenp6Pj4+&#10;6HFAPlx4eHjgC1YgEAjkIwGLxYqLi8NiHfLhAoJDKSkp2MoU8kGjqKgoKChImYFAPjQYGBgEBASg&#10;xwH5cOHl5YVvV4FA1gYVFdUmWlpQ8GOwOAk0SkVJuauz/cypo6dPzC7MHJwZbR8b6Z4erR3pK+vv&#10;qYrwtssPleto3qelrUHZHgL52wDBIRKJfGuxLi0t/dlnnz16+PDhn3/++s1P3974/Jcvf3j4J5h/&#10;+IjCn0C//PH5D7/e/P3PHx8SZx/evn2bi4uLsgsI5O+BjY1NVlaWhYWFMv96pg/P/Pj9D3dO3ZhI&#10;6KmQ2dfheODC0NLPP/78xx+///7bHz//8uPn3145ebt24KxbzxmHk7drPv/22ieffBIXG0/ZHgL5&#10;21BTUxMREaHMvB5hwtawVu6Idh6yIjuIIk1zh7dyB9RyOWWyqdrvYOHbSA3r6pB/kG3btq1ywFH7&#10;BMGIVt6oDoqiO/iiSIps5wXpgTW8zqn8apZCaLwYQgJBFmVLCOTvhI+Pb9OmTZQMDfmPQU1NvWXL&#10;lq2vYvPmzf+r1u40NDRvaKQMYrf/vSsnKiamo6NTW5Fz9njbxdOtl061X13quHa29fq5tgfX+j6/&#10;c/CzO1OfP5i5eWWmLzWkXVvmcIjybJRStK8JZXsI5G9jDR7Hg09/+uTb231Lh13q+qT2gb+3ek//&#10;dP/bh7//+ejR7z/9cffuD90nPnOZvqu29GX45z8f+vXPL+/evcXFDT0OyN/L6j2O7rK2xQMzg16N&#10;NYrZRSJx5bjUdrOKuZzxm7OXPv/02pXPh2ZuJPefd2pbMmhd0hu44Dp/K3PxWltwpAdlewjkb2OV&#10;HoeI7NbIDu7oLt7obqJievgo6uYDieFtPP5Vex3SWW1TWJTtd3AIb9oEu3BB/hFW73E4JAlGdYKs&#10;+6Kiu3mAYrp5I9r4Quv5vYv59F2EJGVFEUhx6HRA/gH4+flpaWkpGfodAHEpPT097D/7YQG+gltb&#10;W6urq6teoru7G4fDUdb7Z1FVVT148KChoeELL/0BGVVGRiY3N9fZ2ZmS9L/C2c1pbLh3cqjm8pmO&#10;0yf7Fk/0T88NTM8PTB0ZHJrs7RzuOXpqcuBg54EAl3Ej2TvZQcuZns2eUlb6QpTtPzp2sYCohGXz&#10;pvWZT1S0mxk5uXg5WXdSEiDvwCo9DpwE5kzb7JxPcy8+rZUvupU3upU/pgeXdsS76cbBI7c/6Tz1&#10;uc+huwrjdzHjd9Hg78x9jbNfxi5f693LxUbZBeRvYDPDDh5+Ps7t297D1/ITqLbuYOHiYmNm2PiB&#10;dGBavceRrBpWo5yzH5FYJBBbyB8DVCIUV4lL73YrHevKHjzr2bas27yk0bykTtQZzfZlo9ZjdrZ+&#10;0pTtIZC/jbV5HER3g6jYXj6gJzYHr2cJh473LuOwPUF1ewNr95pG7OZFbd4Ia9rrgoqahnHXHp69&#10;7P+CUVKotu5m5+bcTbf531sor8njiOx4atJRrA3SLE9UF49/Ba+Rt6BTCn9sL29YE69trICMKsnm&#10;gL1g3gE5dV09TXUCCkmZ/4dBYSQVNXR11AmSlIR/J+/L4wDBZ2lpqbu7O/hQUJIg/2K2b98Onj54&#10;XikpKWg0mpwZyIDqJYiP4uLi/lceB0BOTq61tdXV1fVpdtqyZYuqqmpxcbGjo+P/Po/5eLlfWTp8&#10;/vjAyeO9w2PdB6f6Byb6hif7mvoHi5u78xq7lk4frvK1nbaSv5/pdyHSvttYNkJJDiEuStn+VWzd&#10;vlMMhZOTV1BUUcWhxbYxkAweKurNrAKySrLy8gqqigrPuQDg25qVC4HBcNOR6jtU1BuZWHmxcsrK&#10;CsoK8hIivLTrdBxeAd32nQhpJRz/XnpKwot4xGemp8cKcD3Xf55m81b6rZup394aaAu3sOH+uoGy&#10;FFcqauodLBwYvKwSuA3KCqJCvJtp13wVNBsZBUQVNDQU8VgkLycrCq+kqaEmLy+vpKwghxLnAnWK&#10;9zrKMhXVxs2bN9O+v9ZwNDQ0LzsUr0x8Jav0OET38LVrpjdzRbTyR7fxxzxRNJjtsfMamVIZv4Me&#10;v4OZuEsRmB65LT64ZMa2l4Gyi5egoWPglVPTUMDzbF1Zb6Paup0ZKa2gLCfJsQdsu1tAlIDDiHDz&#10;8aJxUvLyIL9r6mhpKCkqyMsTJJh3bXqp/dhGOl4FLW1FabEdW99H0zJ2ARVNdQTH3zjU9kbazYwM&#10;Wykza0REzbJz+mClsTovJYEMO15JXUNDVQHcJHl5OVlpLtY11NK3yljHNDWlhSuzvS8XkYoKfFQp&#10;06+Cmpoa5MAXmgKCWVDbWE37wNV7HIGcjgX8MUUCsUDFAnHFgnFEs4M7plQmoibHsemodvMZ1ZYl&#10;jZYzRDWTVDWrbOLJR9n+ZahpdothlTVU0Ww7Nj93iTTsopL6+voYYWawEi0tQlFNUYB7D58YGhTO&#10;ikqqmpramuoq8vKyeDEh1s0vVapodgqjZFWVpXnZGDe+e9Zj3MknSZDF8u96XYn8zlDTbNy6le49&#10;fol8cICMCvLwywMbvTLxlaze44ho4w5v445o547qJEaGIFwkR4xeJZwKVtv3im1Wst3hW8kJ1glu&#10;2GsUsocbQUv1hlxERbV5F4u4opqGmpKCgqKyojRKjHXrFrBgKyunhCwBs5flWRWKfhcrXl5RQ0lJ&#10;kVi0ACS5N9M+3femPdyy6lqqkqS2e1RUDDv3YOVVlRUVFZSkUUJbybljM91WARFxBQUlZRUlKbTA&#10;nm00qyymORBSutpKPOTPCjhnpj1IRRUC+slncysTK1KWgEfsZHxvjs4WRiZ9z+Cuqnzd9/AhfA4G&#10;pp1ScvIIZkqxTLVtJxdeQUEGy7yT9BHdRMcsgJCVQfHt3SOKRGJ4ubfR0RMC81sr/HFCTE9vF80m&#10;WpS8MoH1vY1D9Mq8CgrnVbbeX4PHkfjM44h+5nHwRHfyBFbz6TgISymKOibxx/TwRnXyhjXzWkcK&#10;4OXEEIg3vJVWyczWFYQoTk5Ojo7uztamSjgsSMVJy9q6ulkQpMgrAVBovLqWvbuXB2lNRwc7Kx0N&#10;JcoyCQkMXtnQwsHRSF8Ri5GQQGKwKqaWdo7Ozq4uzlbaGtJoFHElNFZa38bVDWzt6uliI43HkTZ9&#10;ClZGztDZ09vN1cXR0cXJ3tFUW10KhURhsJr6hjYG+krEPVPAS+vZ2Lu5ENckYm9piMU8i69kFW09&#10;vVyN5AiUeTJInLyivq2DM/H8ra10FeWeC8gkcErqRk4u7q6ko3u4O5uqKYGjgwVR7ceWRtq8ZKRJ&#10;17BawGlL4nHY54+xatCSeCkp8u2RUTXN7V2cb/MxIc2+EoykrLKqhpaWhoammpKiNBazVj8GhUKB&#10;QBT8pcyTALNYLPaFxNfxvjyOpKSkr776amJigoODg5IE+RdjYGCwvLzc3t7e2dnZvILR0dHw8HBQ&#10;t/zfehygdiEqKlpTUwM+9du3bwclrba2dm1trYuLy5YtxK/q/zFBwYFLxybOnRi6dKb/0OzA/Nzg&#10;+Mzg9NzQ3ZszR09O97bXdQbZTRhJXArQmXbSqjNR8tRSQKOQb44K8Or6acmZGQmJaZUt7T2NFkqS&#10;oAaxeTenUXxZe1tKbGxyRdPB4rwo3t1gXaqNzHvxcorB+bWjIz1+vOzEOvdObhm3mLzW9pL8xLyS&#10;+pLyfE0F8a3v6bdgFmFseEl7pqPh63op+O8rKixIFeZlpcyTYFOxdrdTZN3x1loyHa+YeV3Hofoc&#10;n61Mu3WsnYsy87LiUypbO+rqCjRxomt84NQMjJjozCNn5gt83Z0MtU1q+06dXRiMiorKyCvtrm7K&#10;sNXiY3lP94UIDeMOIUUlFWnEc42O1g2ofAgJCSEQCHr6Z+ELmAZ1ZfCReKFp0ytZrcexm69VNa2F&#10;J2qFwRFDbNDBH91l4zYyoUjyONBPPQ6gsbvIwSXD13scVAw8wiFH731z7UiW0YoYciODhLpz98K1&#10;K8f6bbXEQM0/OvtQd2uWmbm+k4dvZGRmS9+ZB1eOl+SnR0UF2YgLbX3BgqLayK2Rfu3LO4tTDbpI&#10;Yu5/V6xjb3zzSZnD31iOiBLU4oJsKDNrRFzb/uDibJOFjgAlgYzV4IVPzx7tTUqIBTk5MjRAAc1J&#10;WbIK6BUdUnp6c+M1ON/H/QNQb9xIu4XudW4FSGdnZwdVEGZm5qevbQMTnJycMjIyO3bsIKe8gTV4&#10;HOwOhfwxRHeD6HHElogmlCGTSgTji6XCqtOtGxe025Z12s7otZzRIjodJLOjalbJxPN5B2kldAzq&#10;+e0Xvvx8dp8J784VwRWDQETj3J9//tWcpgdipd3Mpcv3z4a7KKmZOUVFJWTldSydvXn6cEtUVLiP&#10;mT6G8UXvYauAUXHP/I0rMzGOqnvo39kQRSmF90/PtUep/G1NA1m4hWxszWWwwpT5/x6g1BUXFxcW&#10;Fn5a5wAZG+ReUG8WEBBYTb15lR6HqCx9YO1e21RWmyQW34q9gTV7HTPZ3fI5Qpq4zKOZeZCbd7DQ&#10;KFhtt9/HapXA4lPGGdzApeq4g57p9dWJjbTsKgb5x5fn+wrjElKq62s668N15cCnic/YuXJhqsXV&#10;SIKy5oYNQqpmQ4uLp8pKM0HJQsRLkZGe8uVBswXlVXTp259v9nuAq9/CwG0VmtDV35CfnFbY3tBX&#10;66aAYNpIy4BU0S8oKa7Kzyooa2xvLHE1RG7fuiprTCqo6Yef7sQQiIYL1cbNAko2g9cfHO/aRw7x&#10;6cQVPNqPjjWmEvjeW6uLLdt3mQZEjTZXGL3XJm1U1DTcSLna0aP1PsqkBJrdON20w5cvzvVbq0iA&#10;e7GRmcdmX/mhrjwPPVxAXHyqjSk/006FiIr+xjAp0Z1Py9HNjDvjG7r3qxBWaRK9FZB7QV1i5a+C&#10;NDQ0goKCkpKSb60hAFbvcTgmCQZU8nnk8XsX80d3E10MrwL+4BqeqE4e+wRBrLSYtLKoY5JAYBWf&#10;Twl/eAtvYDWvjoMQEiVG2f4V+PXOX188Pl1Rvr+4ZPjIwqF8DzMsSkLV2ObonXtDpnqUtYi2gk5s&#10;yrHLVxarKvYXFBTkZyV7OjwNuyV1nNMGTt640FDuqayAxinYe+QNdvXVHahp7B6bbm+IMlfEoyXk&#10;zdzyDp4Y6isuKGg5tLSYlxyo8MxCASha2B84c//B+GB7YWFtS/tUf0OJu64SQU4ptaJ2tqrCX1mB&#10;sqKEhK5R8ezRi0MDHSXFReBkcpICCc8cE9XUA1d//PF2vb0pJYEISl7ZLDG1bairc39FXW/3cHNG&#10;pLnCyuhdxS+u8dKlSwf72goK6gbnTkzWFnnqKGCREvH9Z68e7vOXI6zBr8BIqls4hYR7WevhKSlr&#10;AY3WDgjfl+BNOj1ZdYuS0QtLfYHmpGWvAq9pYOfr6+Xt5uzs7ePta6OjhkevweUAVQgQ+Hl5eeno&#10;6Dz9KR6Lxerp6YHIUFNTczU2x/vyOPbt2/ftt98uLCzAAelWAippINzAvR7w4Cir/rMYGBiUlpZS&#10;ZlagqKhoaWkJapj/W48DAKrEeDy+sLAwMDDQ2to6Ozvb3Nx8NcXyP4Gjk9NMb8PSwdqbZ3uuXZu4&#10;e2P6s/tHvr5/+KevT871VLbZaMzriZ62keyzkG+J9uquzAZByY4dTJSNXwMST1BBSezZvIleEJ/U&#10;PdoUa8e9k15AyqV/tMZYjXUjzWZWfNDcpavFXiJUGzeJ2YceHGwe6hg4vzASwMu+YeNWLjnr0r6e&#10;5gx1FqZN23k1wwq6q4pCEdyv/cl9TWxm2M4vgRPdy/q6CPuVHgcmoWOmNwrFC2IhSspreOZxMOzc&#10;I0sgKAnwMGzczKPj0DwzXR9tJbi2ZjtEjyMy9WBvEQpUabiETGq7ZrpLA8EC+u187lHlfQO1ugRu&#10;8qrvgy2cvHqR0Qk+5u8nfAT1afAhdHNzU1BQ2L59O0gBVW0pKSkHBwd1dfWVxsfrWL3H0Ub0OCLJ&#10;1kaHaPywZv6ERXkPPrXDwnloTHbmvuaJz1yOPNCfvCtJNjvG7iAHTxuxcb7J4wiYu/vVJ7cWuiPE&#10;KT1aqOh2iVoHV5y68cWZo70rPQ68KHkNLivvljNjFTixVwftNJv4vaunrswnlx+c3meH3/jutb+/&#10;3+Mw8k/56kIXZWaNvMHj6N/vuZ1hPT9p/vMeh6ioqL29vZGREagQkH9I5OXlBV8tHh4eq3lbylra&#10;cTgUCkQXC8aSVS2T0W5W1qhaUKESeyDDrv24+eAll8GLru3LRk88Ds2qWRUTT37K9i9D9Dhajt7+&#10;+ocbPfZqe+kodsTGvbL+4yeufv77cx6HvyWGtJSeV9ihuXOmMd2cNPsyuxScM/vHqwfnR6qTPUTf&#10;vaX83+9xSChod/U0BDjrU+b/e+zYsQPUrR0dHUFASC54QQoonJ2dnUHmXM2PLav0OMTl6T2K2LE6&#10;DCIydMRuKaF7UOoMsubbbVNZ1ZyZ2AQ38SC36PrukrNg5ENv0fRgCm7Ya5fKKiRN99qmHCSPI2ty&#10;pMhbgnrjNil1r/7hocww3dd7HDMtcviXa+5bmBSz+89++f23RI+DZgurgvvgwmyhId8O2i3curbF&#10;h4/uD9MWRUn6FTW15kUQ2Bh2c0pG59UdyIjAce6i7OLNcAZd+umX1iRt8HnYSMek5F1z4+vvbh9t&#10;tyOeymYhRfsDc6erYhw43l/HnL/J4wBlHiMLKqxgYrIlkli32LwLbx41c/2Lu0uTSfYqTJs27OaR&#10;TCxrqUn0lWTdxisoJMLBtnUL/cseB/XGTUIYvMTut9QVV4+8vDzIrioqKmSbY9OmTRgMxsXFBVSm&#10;V9OUY/Ueh3OqoFsWv4KOiJKBcGgTn3Mqv4K2sGmAQEwPn4mPEE5aTM9JyDNXQN8NZDdhl3380Z28&#10;Tsn80koilO1fgV/v3KXm6gxFOWkkzihr4dLp1ggZSeSrPY6k2ZmxAyoK0pSkp6hYRdSNXvrys3M1&#10;+z2VFZR13Bs6h6uSQtRlCHJ6AZ2zywsNoapyasFFQ3dPl5rpgChawSxx8t7dE6EOypQ9EFG0sK+e&#10;O386LtBeAiljEpDZOTtaEGYmp/hqj2Pm0Ex4gIPkSy0l9JxLL31y6/Mvn/M40BhZO7d9g0ODUQ7G&#10;aLwqqKBOT/XlBRtQFhMheRynD0f42kpIELT2NS9ePlUWbiwnuS6PQ0rOJi5/YKQm2evZOa8enKRb&#10;2+iF4/Wk3imr8TjUNLT01WWl0Ci0rIGVp7ezhQLhhTYybwKEx6DOUFFRkZqaCkJWcixtZmaWmZmZ&#10;l5cHJqDH8T8HfMEZGxuDEP11gMdEWfWf5d/vcQBAmKakpHTy5MmJiQl3d/d/RQsOMu6G+rP58ef6&#10;626e6fvu89kfPj/yw52pn79d+vL+mTpLhZMaQgvqItVahMP15dcvLxw/Ori/OJ+F+S31dfCVs4mG&#10;1MhzB6ttVd9IpYvw3u2K0a1HukMFOEht9DfJVU7fuTkUTkVNw4mRs7PStzG3Gx0bInocdEwI87CB&#10;6eZ8b1ILeRpRK9+Gzr5aNSlNDdPQ8AgvMX42vI5VSGSoTVBUbHpuYWFpip8Dcvd2EAdzGvrFBgWG&#10;JSTn52QYKwlt3LqN2S15f0lhYVFhbma0KZ7Ys2Mnl5BtcLK3tjy4Blr6bTJaxomZhUVFxdFBLhKC&#10;LOAb+onHwc6wXd4jdF9qqFdgYmrd/JV71+aaa0sineRpXuqyQruVQVrHIiO7oCC/sLy8ZeHYfH2O&#10;DxU1Ne3GjeTeChvx2pkjh0dKXPCcGzDqppHRgRaR8bGZhWUVJW76MoZmAfuy8oqKCx1NlDY9V195&#10;rccB7qCGtV/TQJ+xupaMtmtKflFhYfH+on3Ospg94PT4ZHwSkuMC/JLT0vNLy9PCHHAq2lGpWQUF&#10;BbmJbkh20iE20jLhtKOzcgoLC7LiIwxEeTn3CgYk1rR3dFUXhVkY6/KIiArLqmprSsvLYBRU1ORk&#10;JHl3M5HLV5pNtIxMu7Zv305HR/fy3XgKNTU1CO0MDQ19fHxUVVU5OTnl5OTc3NxAuMjBwfG6qHIl&#10;q/U4dvE1K6U17Y1s5SV6HO0icYPKOUfDOucDW0dDog/P2Z37KmH5i4jZ+9oTd3Hjd9Bjd9GjdxD9&#10;pw3f7HH4Tl69vHB66dxMlJUYsQZOTcMlZ5haN7t8+urCujwOOkm7wcUTleoCTok9ow1xjKS+S4ys&#10;XKbeEan+oYF2CbmFxXlpic4q0qzUVHT0eCNjZ78I19jU5MKi4qLMKHlJYdoXqrMrPA4D77iseA91&#10;n8T8oqLsvGxbbYldbJy2wbFhdtqcpDvNJIA29XY3UefbvnO7ipF1ShYx24PahjD3brBc3tzZzyYs&#10;zDcxOzu/pCBdSwEDjsXjENZz6NgvX10FGSfMSJVlw8adLOzeSYXFINPkZcV6WIrREjtxiCAxzrHJ&#10;djEJackxtgrYp3H/qj0OIZuA9KJ0X+KvhPS7uJ2jUqOdlWXY7XxDoyJ9zUJSC8Bt2ZfkpC4N8vZK&#10;j2PjbnZ5B6/EbHDFBdkJHvIo5s1gD4ys8tZuduoaVm4eDpY6e3bQbaajl1LX19TQkFdQIF/sSt7s&#10;cQBATCgjI+Pl5QW+TkCdQFhY2N7eHhTiIGeupp3/6j2OYE7rIv6wQr7oAr7YQv7YMlRym8n+ufTR&#10;6czumaHyEzdKjt7N7r/g2HpGt2lJo2lJvem0atUheVP317ucRI+jeXTs5K1PP2nLseFgIn3r0O+0&#10;2j9+on32yqP1eBxUXNLhVZ0dMc6BvqlDXVXKWCHyjQN5KzUmwlM/Mis7v7CoNCvAUQx8BVBt5BXy&#10;TUy0dooIKwIUZId6Gm2jf76WtsLjkFDUDYkMsw+KDE/NKSgtC/My4mRmULT1S47yltzNSPy00NDi&#10;nOL2BUtvod3AJiQRto+416ysNEMlYVAO7ebkdgpMDbEKT0rNLS7MDfSy52LbuQslE1jWdu3apZmJ&#10;vmRvJ9m97Ix0DFq2Xum5xG3zk8O0uNjAdxLtlq3+UXFKQdEZefmpfrYfWZMPUITy8PCADAyKX2lp&#10;aVAUq6urg2lNTc09e/aspihepcchJk/vvZ8Do8Wwh2ujkDSdMIFu227q3dwbQYqwzFYOIVo5C0bD&#10;oN3cErS0WzbwoDbbpbL4VnBquu987WtWVngc4LONkvHu7BzeF2iwNo+DhtY6ZXCsYfLY8Ts3+z02&#10;bd1mHFN8/miXOekDsYkPb3Lg8GBdrLO7f+vUbKq34TaqDVSb6FUCkpoa882luV/fyGQlvAVL354b&#10;zJBk2UC7k82g9vT5oTMXj81W+mCoGDiUvYvmFoeCLHg4hLGuESnFRUUlpUXpgTp4CVa8hXOAm6oo&#10;2fygFrQLTvV3M2JiYtxMZxSdmV9QVFRWnunMQGxMAqoZ+qFZ+4nZtiAj0p1A8jjG2obiCaFZRcWl&#10;BRlOZqqbiNUuKgE53eA08J1RVFpWFOkkJ7CbegOfvHdcUnyAX2paekaY6R4mBn4ZjcS0bFA3KsqO&#10;k5Z4rsn6lm1sViHFJ+c6A7EbqPbwaiWVLx4+d2z/UGWmF/duel5Fu7L2+kh3ZZbdu8ydnNw1lDgY&#10;tz/1OGhYubSDE7KzIrRY2Nzi0kKx4m/PW6tj586d5F/CwV9mZmZQNwD1ClAUgzJ5NRl49R6HQ5JA&#10;SD0fQUVEAilunyigaSOEkBCTURXxKeZX1BUhqIm45/K7pgvi5UVRWDFte6GQOr6gA7xatsKU7V/B&#10;M48DJS1funDheFEoAbMGjwOJVLEPr+yb7T19YWK+vNRTRck0pHB8qinIVR8DQmOU/L6mydvLfR4O&#10;/s1HLi7V6uBIVgGakHH+q8/LU91J+yCzwuNAYSyDovvGDuZ6mMjKr8HjQBu4dh27fHog7tzd5zwO&#10;nIJ20P6DU4O5Biog+McY2PgNTR8aKotTpywHrPA4kCjT9PpT5+eL3Q1k0c88Dqf4osb9+yxIa6Ok&#10;CI45ZTkRphi0hCRB1jkopra+qamxNndftI66gbFdUsfs6Ru3LhydaE1PCNHRkMfgTIOiC2ubmpua&#10;2qoLUwy1VcgNLbBaRuH5ZfWNTc3NTdW5QVqKKJwUIbtq8sqtrz690FJZmmfj6GhRMnrj6qGWsvDq&#10;+ub6yooET0cV5PPNNFAoJGW4EEl1XWcfD0dF+edayACQyDf5FAQCARS5ZWVlGRkZIFoG5OTk7N+/&#10;H9QlwCLKSm9k3R4HqIqDrwBiXEYCnADZ4yC/qIXMW6vZHz0gnAGFzO7Xs2vX6vzu980H4XEwMjL6&#10;+flNTU2BMDM9PR2cFWXB/5xwA9WF4pQL4703Fnt/uHPo+ytTn6Z5fV8av9helqYv3qYqUe9sfGK8&#10;69tvbn73zZVjc8O9XW2KigqUjd8GD06ppKez1EeXnYlevWZ4NN6DZxvZ3dmW2HHyi2OlZJMfxMxY&#10;DcOhUZLHQU0vSLBvHhptzzFiY9qwbadMWNrYyGi7ppy5qVt2bl4cVozLKrrw5PJSa26avb6etlZ8&#10;fe9EZYARO+NmZPLAlctLtel2qsoKgmKCjgl5raP1cR4qWnqGiWV1Y9055rK7BbBKpePnuyJdhem2&#10;y5q71tVXpfk66DsEZjW2Z0e5CzHvCCB6HHkqqi4Jhb0D+0u91eSlZOTcaqeXj1S522pLI0BwTjrp&#10;J1DTbkFoWzW21GTYmmvrWMamdV26fL4xx4eyGFShtmwlWHr2jLbkuytzbdlgEpxx+uKZ2uJ0I33P&#10;9JGlpcWZtrJES1Nty5TqIzPduhIrI5bXeRybGHfi/eIaultLVTW0DN28/LxsVVSs95X1jLeU6CL5&#10;N8k49CxdvTDbEuFlrBnTcPLihemeek87Kw1t7Y4TZ1o85bbQUDMJq8d1DFbm2mrqmkek1nfs32cl&#10;zqaiH5xXUJIUpCQswMfIi1B2DkqI8zNQRwvyi2IUNBUIWDZGOupNW5g597Kz7N5Kt2Xj5s3Ubwzz&#10;QOUDVEd0dXU9PT0dHR3BX2NjY1DDftrs/82s0uNAcXDOegctGHtMKPn1SoS1CccOqeedKzn0+clb&#10;X1y+8tVXZ7/+5dSVb/Jn7+tM3MHOXMWcOCN57hhhYcSYg+2NHsfY4kzTvpzGuYHyGOQOOmrG3Zpe&#10;oeUNByurD8/Or8Pj2Kzuk3t6tkBgEz3BPGxydiRAhPhZYBXBZvcfv3HkYJaLo76KZUBoVVdphbMc&#10;inW3dUbhzOFDDd7u1ipGFvHVjX2d+VqiXM/9ELjC40jsPvXtvcUsP29DXWPr0ulDA/nKajiznJGj&#10;B8s0RbZu2LBVStejrqXR21jJwNW/oXZ/gru1vmtEcXtnir8tz85tbjnNp44dbwz0NtbSDS5uGu3f&#10;L8myk0lMMqao4btbMyoqSpKCvMwi5rV9Xc1J8SC3mVo61LUcLA6z4txNp2poMXXqXGFGnJqSrCgn&#10;y9MWUm/wOI705xvoaamqqiop4Nl3MCHtk07euJRlLYqRdKs9Ml8WaICWRFQOL1yZH4h2ddZXsfGP&#10;auxsLnNSENmj8sTjEOCwjkg6UJfh7WKkq6eXWV7VVeMnzbljI6uIW1FzZ3WhsykeIcJLt5vdxNXP&#10;yVxNnJePX0pVW1uVe8/2lZ/gt3ocgK1bt4Ks6Orq6uDgAPIwmEChUKBaQFn8RlbvcZQYWI/bBw3q&#10;+zVKB5Yhopv1iueyR68euXjr9OU7N87f+fT0lU/H529l9J2z7jiudnBWfWZab2LAyM0RQdn+ZUge&#10;x0hbxr4Dh2ZHWi3R/JupqRiRql3Hp33Nqi7/tQ6PY5Owkk1zV5mPPkEIrXtgaKzCTpab5EUbZXbd&#10;uX6hJy7KWgOEz5G9B0+0uRtvo90qrTR09c7C/oIQVU1ti5CY1vGBvHDT51q/rPA49Dxjjp67MFRV&#10;5GZkrBl5oGe828tGUsyzbOHkTLiRKP0mqo1bBAoPL3cF62zhQlYNDLemBRhp6TlkNQ10lakLs/Mh&#10;pdpP3j5eXxGup2/tG17d1RHnYcSyh13PI2zmyHhJdowcWpyDR8EnoaBzf3GEhbm2qmpmSedwRRJB&#10;lJVxB9PgyauHBpq0tTTlMKIf35DRNDQ03NzcJiYm5HEBPDw8Vm9wAFbbV0WOPqh2r6b7TmaeTQw7&#10;qeiZqGjpNmzeSrWdmXoHK81eUVoFq+14vW1glo6RimEXlbLddp9yDqsEFprXfZhIHkfOkfmeQndd&#10;fdOkfbmt+YlaguDT9DqPY2EiwMcalCwAWSRpcClGIduUudOjnqpOTSO3b/Z70G3bHpJduTRaSn7K&#10;1HQITfuevu6SsMjsg7PjgTakQXxpaCUcwms68uy1eFc5JoeQ/+jV89160ky72OWr5peLY6NrhueO&#10;NMRg94o4lHYsjpWZijOKSxn5e/rYqKraBcYNTfWUB9j4+uybHCy3UxQBBft2vNPw6XPV0Rpi6qZF&#10;9Yd7CiN1tdSjcwcuDjda8+5WdY08cXYmXFVd38A1MSJQdfsu08DEpXPn+xJinPVMQ3IqD460uuhi&#10;tmxgVTbxDAv0NVFV9U6vHBttidBG7lZw7QbVjsmGUHdjNYIgj7Tmgb6WA572mpraYdV9kwMFEpue&#10;fSNT0dKL6XiPzE00RPAy80slVTZ2V2SG+qV0VxZo87BLOgbWdlW4aQuzsHPmHKhpCfGW2LOH4nFo&#10;yRlkVbYNNrnY6YiycdadvDJlqrU6h2hVgAgEZFpQk7a3t/f19bW2tgZ1iVVm4NV7HPbxArF9fLpO&#10;QhIS4rLqojiCKBItjsKIKRuLYAmiKiZCTmn8ei5CKKw4CidGUBFxTBYIb+U18X2zx3FlfLglONDX&#10;p6Bt7thgtL06WuI1fVWS508tHgwN8nVzc3W2M9NWlpRAY3Xt/Brq26tzYva3N86UlXqqqlilHRgd&#10;K/OyVSXH3f4lXbevzCYGxQxcvDBiqUQc7QNE5Wi1yZvftOaGkWdJEPuqnLh+taY03T0sIb9zsLM2&#10;3VJdSuo1fVVmjpysKMnw9vIAJ2NnooJFI7FS6vEVI0sDFa72BmfuPOdxSKobhHbOjrdGacgTZ9VN&#10;7VrGJ+dqsy1JS0mQPI5zJyuL9rmFJ3VOL/Q1RFio4sGteOpxJPad/fryoSDS2hh55YRjV482+xJk&#10;pG1D40dGuysigoJiUxqGDtbmpprp2Ccc6Jw/PtKQ529hqq9p6557oKe7oyU6MsTNLaN2YLa7LsdG&#10;W15Sw7i4o7e/IyfI38MvOGxgenq6I0ADg7V1zTl04talUS9HO2sVXWOL/ZOffX75YEtSoH9QYmZL&#10;X29rpJUO9lWdUVAyysaOXs72RjJSz8YuIYLCojHPp7yEtLQ0KH5BvFpWVlZcXFxYWAiKYlC1oCx+&#10;G+vzOBgYGHR0dKKjo5OeMDs7++uvv969exeEo5SkpKSwsDA4PMe/k3+/xwFKV29v76KiIgKBICQk&#10;FBsbm5qaCiZWWTj/veBEBNqzU5e7Gm+1l34/0fjNSN39GNevQ1zONh/o7q6YH2m5d23xhx/unvv0&#10;+L3PLx0/Pto11WZqZkzZ+E3skdN1ru4dbq/0VhTfTbtpk3rN0FCAGw8d2ePYEN2y8MWJcmbS9HMe&#10;xwZQMeIw808cWpjrasgqKYwbGm/q7m0HFU+G7aBKtmsz7Uar6MLZwwNu6nhGGmoq6l163i3zQ3li&#10;fLtRyUNXlurUcMSqC5u03tDxhSJVzm1biF1M2dEycROLTYlmskoUj0MOoRhT19eeGyDJTAsqXGoh&#10;KU0N+eZS3MHpRV3Dh3onjhxMS7AW5ttBapCCeX1fFfrdbH41Y537PIXpN1JRbxOXdO8aJLbjIC+l&#10;ptmrYhTWPlBTkmyM3EscvtIkOOPY/LCnpjQDDd0O3wNzF4+n+ErvYKDZI4SdPr9coCZJ3pDESx5H&#10;/9KlU1NZWYU11e3V5UX6CtjdDPTbdjAq6RhGpRR0jB+9dn42XoOwm+hxXOwpshNi30K1TaJx4erx&#10;/cmoHQwgRLBrO3d5wGb7ts1434bpkUJJoW1UNNsECV5NfQeLfKSf66uyh1/ZOTDY10KMmx7cZQZ+&#10;rJSKHD/n9u3sPPyCgrsYtlDuxJvGiyMCcjk7O7uLi0tkZCSID0FJvUqDA7BKj0MKKfJguunnQ1Xf&#10;NkTdirQ55RF5vXX++/tfX7189cb1G5cvXbp16/qPv9y7/fWByyc0PxtR//FIyG/LFTdna7g4XtfX&#10;gOxxHO3NslDVDRg9NOariubBKMfV95VEJEdGdMys3eOg38lX1HX8oJ8ccQgaUd2awbmRbB2QziqC&#10;zeqZnW/ep8xGR7Nh415+o5y8vpRIN24ux33ZPblpdlxs9BtoNrIbuA0szlW5SnOuHAB0hceR1H3y&#10;3vF6LCM9DRUtF9py4sRCqKEaRsWnd3o6wUx++x60YVRdY0W0obV1RutAXaKzxK5N1Ft3GCQXtVWn&#10;aUmwe+Y2TLaVmiK5t1BTi2lYHj5zJJuXk25FXxXqTbTaSfV3T7dJMTGCuGHz1l36drH9PU1Wolyq&#10;RmYTwyOhypK0z3863uBxnBivcnG0s7KyMjPW4NsNMvoeA8+e47MHB9t6Rvbbim7bwiGIKB84NFWb&#10;KERPR71hE7uo+b6S3uwYS259V7LHoeDqX9XdnWivwsFAQ0VNza1mXj85nG8ptJtXxK2ovaPQiIU0&#10;eg6Him16WqQMxxaQ5zZu2ymuZSwrzvVsHMLVeRyAzZs36+rqhoSEREVFgXr26lvird7jGK0p/OrI&#10;wKf9tRcyUuZ8Ii+0L3x75+sb12/fuXvv7v0Ht+/eufvpzS9+On/xZtmZQza35+O+Wq69s9ga7W9H&#10;2f5lKB5HqAJev2XsSFmANRv9Zt2cwYWubBxH5Do8js3bWOxCcgazwrSEdtJsF/XL7T7bHyMlQiwu&#10;jDK7ri1P+EpxbyXeW0ZDx96bix3MTLukFQdOn6ySxzCDgmALl7BtRdfZqRqzlUbu8x7H4SMTkebq&#10;uzZtpGZEFLcPVcR48nCpFR882pHsKcBAR6+07+ipQRsZVpnU4cvHOkwEt9JQ07DglItn5sudpAVQ&#10;+IZDx8p9DdhoafbwiceWVg6lR6k+31dFyNBrYGoAHIJ5E7GvGB/aqOvQZJqOAvvuPYNLl4d9bF4c&#10;Q+cjgoaGRkRExMvLCxTFoG7Nx8e3+irIascclaEPa+GyTmThQW2m2bSBlm4Du/Cmnezgm3HD1h1U&#10;PBK0COWtLHybtu2mRmnQs/Bv4kVvNo1gdspg3fhC2fEUkseRN39ipDrCxsktLr+ko7nYRhN8S77O&#10;4zg+Gx/jB0oWgJ7c1i20ojJW/UePl1vIbduidmCFx3FyqIC8FTW1uKZOe29PWXhU7vDMSIAVlphK&#10;QythE1bTluugw/fU49hMh7bxiNqXlQ2I97ZDMjw3HvVWFrX5qxeiTdS49coXl4adzfCWhYNnZ9uD&#10;DFWLW/p6Cjw5NtFs2cK4R1LZICSpsL5r8frdQ/W+ZrYm1UMT9fFaQnuYdAOKlxcaTCSxdsEHlqaj&#10;tQR2g0MzMHmd/u6HyggT67TaL++ectMUoabesmP7jh1EjyPuyFhnMHrXFmoacXXzlkMzzZGOghs2&#10;MWxjElTRdY1JLemcPHP1XGWsOo++a/epKwNVdsJ7iV/cJpkdU40pchyM1FRUzNpOh25drVZaaZ7T&#10;sArIVA1MzbUlqSnYH2hrzQ1WlLPxa22tDNBSsAvIrSlPVxBh28XyvMfR27J/YnZ4tMZCT4qejnbr&#10;Tpba9+1xAEAVEESJERERoaGhvLy8q8/Aa/E4BKO7eR1T+DE4MQmUOFZKTN1cCIUTR6LEsDKi2nZC&#10;2vbERhwKOiLaDkIYKVFdJ+GgA3zmwW/0OOavzUz1JSXERqdkHTo6sz/RGod53XgcR88uT6ckxoaH&#10;hwX5OBlrEmQMbZIb6hqKIuz0tPcdeOZxHDy438uG4nF4FXbevnokKSh24OLZfpWnHgd65Oq3HXnh&#10;K94WQvQ4Tt2+2V5XEhETV1rXMNBT6W2rJqPwmvE45s801pZGR0WGh4d622vhsCjjtKpjM23hxqoq&#10;2q/2OMaaojTkiLOqJnaNY5PzdTnWpKUkSB7HhTPNNcXh0XHdY5P9PVX+dsp4zFs8DlVNzfzBueH9&#10;Mdp4NFZR3b+oFhwm3lpxRV8VWdew4rmpyuQQfdLAqHh995Kpw+PRgTauJf0Lh3ojrdVxaAkkGmOS&#10;UHz9k7P7bV7qq1I6du3y4URvdTQKrWrrVzQ0WJpsSxmRdAWy6nq23sFe3h4aqvKUVh1kkJJ4aQJ6&#10;FSN0KCsrg4i0vb29qakJ5GFQN6AsWAXr8zjExcU7Ozu/++67H57w+++///XXX48ePfrpp58oST/8&#10;8O2332ppaVG2gfybeIPHUVJSsn///ra2tv+hx0FHRxcfH19YWAiyKCiQQXzHw8MTFBRUVFSEQoHQ&#10;9X8NOCEdba356dGzJ6d++faL41/Mn71/4o/vvv7k3uXzy4tXzp669cW505+dKj9dd/jmdOmR8q5j&#10;A9Gxsbt2vbk3PLO6SdbM6aU2WyP0ji3EYb9pNqrXjM00+fExk2MDibyD1z47kkf+gnre4wBQbdpC&#10;v4uVnY2NhWUP1jWouqWrWkWSh7SIiFV04dhQvbIkuQM3raxWxYlDbQhhTlTK4PHhWAQX8SchGROX&#10;S1eP+RMbrxPZtFdQr/f4aJWnmg7F47BSNR5c/uTHb798cPcO4NOvvrx1vMZRiz8k58DNb35/sJio&#10;J8389L0YmNd7HHs4uNuPXavzIf84+Ww8DtJCcQv3hhNzh3Lt9fkZNpF7dZgEZxwZa1CVJtUXLQvG&#10;T42FOnAzbNmwm5Nv4vz5Sg3pFUd4uR3H3OCBOBAvsbKw7NyxbSPITJKqhW0jx6Y67ExU9QL2zR47&#10;nKMtz0b0OJYPRBPYiUMiUpdOLE9mhYls3UK1cYtR/Znrh+x2MNGp9V379edv75Ou/d79Lz69fb4u&#10;yeoljyPAz0ULhKCALdxIvIq8IM8OLmExJBYnLCjIxsrKyMj41ub6DAwMenp6IDgMDg4Gf42NjVcz&#10;igGZVXocBGnpLz775PGfvz3+5ZtH1yb+XKx5+O2njx4+/PHHH376Cfz5/ueff3r8+NHD72/9eaL4&#10;0d2jj3/7Dqx89/Yt7td2R6R4HN3pmuxiON/Gkeb8cHuX0sGpCktFtI1X6zo8Dl7x5Mvf/f7zZw/A&#10;Db977/Pvf/rl/sWDTrJEjyOzc3K0MJjcqHcPh3JKZs++5CAeHufUtOq4YHlm0riWVIqWDcdPdqfK&#10;k0bqfcJz7ThOXjmYRq5QcvIJDR89k2uiwsIn6Vg72lXuZOZg1jK1WORpZG7mMnHxsx++/oL86D/9&#10;5psbR4qN5Tm9cmt78lIUOJnBveaT0RlbPtHMx02/wuPYRIvKbD9591AO+RA0tJuldc0G+gfjkEKq&#10;+ka1LU1K6BcHhniDxzFQ7rNn5zbwhU27ifK52MLE692xdG66QpBzG0ggehw9Ix15nuSPw05mjdjE&#10;wYIMX14jL7LHEZCVPzk+FKCIIQ/7SYVWyx6f7YwT4xARcStq2h8otJUUNam7RJQUF8RHR/n5+Tm7&#10;uFrZWivhebesyFCr9DiwWKyPj09gYGB4eLi3t7eQ0GpHj1i9xzE7O/3nbz88+uHBr5dmvxmp/ma+&#10;9+cLU/cWeh4c6yXr0xP9P14Y+eZ04/enav+4e/Lxj199/cWnCfFxlO1f5onHISm4SzGx88hYgrR4&#10;2PjF81m+HFs2BqzD42Dm1C5oOP7V119/fv/e3bsPvv7u5z9/+6wiUJJ1G9HjuDjfbsTMRLq11PK6&#10;1XdvzLDsZpZW7J0/FCGyl7T9nr1yOc2XTna7E0izZJ73OMbHOk3Vid/W1NQ0mQ1d3QmhiF07UZHt&#10;C4dz1XCMWZM3FpvSJTbT5Bz58s9ff/wUnMXdu/cefPLFF1c64uUF0ZIHBqeT9eVBvt2xVyAov/RQ&#10;ZiK4jBUeB6uZ3/7Tc71GqpTBw5i4hCumZvuNdHj3MA/On3A3UX5D57sPnV27dpmZmZGLYlAFUVNT&#10;AwU4ZdnbWKXHIYjfGljH5V7IjtdjYGCi2sm5UdmeSUiabgPVBg4RWowW/V5xWoZd1CDFNGqPkBQd&#10;M+8mLc9dzplsb/Y4siZHS/ywtLSbtyJk3Ou6JtoTdMRe21elTUmWGAoQy5aNG7hEI0dPHCtVY9pM&#10;Q0W1wuPIqb4826hE2oqaHaOdPXqwMys0PHXs6JEwZw1i6kZalFdMTU+hvcbKdhxbtjPtZgYfZlAx&#10;YWJ8/l1FG6jptrkfvnS0ziOqZ/F42z7s5l0SCokTly6UNVd1TTUXBOyk2sWjGZx9eHmxOT5AWdYs&#10;e2jxcI+vIlbEL71nYaxG0d4peWB6ulBJBIUMa5r/4ttPH5Cy9927X/725++NWe50e9iRzae/+/r+&#10;2UNdbrzsT8fjMN5E/Armk9OtHD/SH++N4pbyLuk+c3Qi08YYqRdSffjogSwtPlPXrpOnqyNlOIjj&#10;Ym0oGr/w7bfffELe/2df/PzH9+MBz5m2VMzcGqU9969MNpf4d9aUW+9l5ZMwKSlrjKusCW4Yqsqx&#10;EuKg2vmcx1G9ePebX787Gy+PZiK95+Xv8Dg2b96so6NDrkiEhYW5ubltW/WLCVfvcdhGC0Z08AbX&#10;8ctri0hIiCloiXrmCUoriSNR4kr6IkY+AjhZYay0mEWwkHeRgJyGiIKOiGcev1XYW/qqtNZkqSrJ&#10;YbFSPhHdNy5MKchKva6vyux4rYYKWBOLwaBRSIOAqPbegx1O1rrSsoorPI6aqZkKHyeKxxFT1X/3&#10;6uFYYjuOGws5SlhSnwkUOuzEZ98cyCY7BmTIfVWWEkOcsVicpr57dcNEVUmqgoraa/qqzEYFu8hI&#10;44knQwzg8+cuXixIcMWhJF7pcYT1zE33xWgqEmd1zO17pqZmD2SuGOOC3FdlJjrAEeyQIBvQPr3c&#10;Xpuhqkh4s8ehZ2gwf//3n7/7+tNPPvnk00+/+u67Ty/05wUrPfM4FPQiqwZOHU4KcaS4DErq8WOH&#10;jydE+1VNXzwz2uKqKEvub4P0SV7+6svRxDeNx6Fo4ZbTP1CRbS/9/KtkVfVMIxL3xYZaaihjX+jI&#10;IqOoKkeQfqvDAa7azs6uuroaBKVNTU1lZWWWliuaubyN9Xkc9PT04FOTmppa8ITjx4//9ttv4F4e&#10;OHCAklRQEBMTs5r3AED+ed7gcTg7O4MQCYRUq2xW/N4Bxy0vL+/v72dmZn5aiwYTO3fudHFxqaio&#10;WH1V+W/EyMhw5tDwmePjh5Z7bWttcsaShk61Di/3l83XlszWVZ9oHrk8emC5bez64dMX5j+9d3Ow&#10;r4uX7/UvLNxAJeuVMjw7nWeisffZ6/qoZUIaT8zsE+VnBPeBaqdRz+lPTpTpkpe95HFsoKIG/4gT&#10;jBjt6JbhlhxXCWZicwwaUg3UKrpwarzDmCBGfKrUW5Ts6iY7fEV46ZHJA8eGYsgeB6+69dyFYwm8&#10;lBe+buMVdRte7Mt1VlajeByqBJ2svqmmOCchcosE8FhIT8h/X1HX1NTBxbMnhv0M5XdsIeUcdFz7&#10;6zwORta98QeX2qKs2cGa1FsFJe1aBmfrc3xo2YQd0itPzI+kmqms7JlE9jhUnvM4uFbtcTwdj4PE&#10;Tm696NKp0Sg3bVDLoVP33HfkxGyujgI7xeOQJnkcG172OLZv3yIfPz7fGy3ASn5A4NLBfdrCwaNL&#10;8jhIHsRLHoeUirwQL9NuPiFBYUGmrZtfuhOvgImJSU9PD9SnQSHLxcWlqqoKAkV9ff3du9/skVFY&#10;rcdBIHz55Zf/99df//fX40d//v7d2aGblZY3K8xuVpjfrCQJTJSb3qq2+enmscePHoLVwMr37t3j&#10;5n7dWAbPPA6mHRxaNnmTly7PnF3uz/QV3SBitR6Pg1qr9syFgQghcsslWnoes9BjV66VRxjwiWAz&#10;u6enKqNx9MQ7yiKglZzXmBhuwbXXbl9Gc1KkDisTsQq7Q8O269h4sSJ+ZV56yeNIJSdz8gkMH13O&#10;N1XZQcumbJTRMHi0sPTI9MR+I+QGbjWb0sHxigBTXvLvdk+yvVt2bU/uCo/j7GILHw/Dhg2Gfslf&#10;XugC9VSaTZuD9/feXyhnJzXD2UjLoGDg0d/X440QUNU3qmpplF2Lx/HCmKNU1JuRypVnrl+/tjTX&#10;lyKzi5qK6HH0TQzuD2Yinh7Vbn7d6H11+yJUuHQpfVV0o5Jah/vDdCV3kXLHNint/ROH6rxEWQWI&#10;HkepnyDZ4xAy9ctP85Oge21ufavHAWoVkpKSIN86Ojry8PAgEAhPEqDGTFnjjaze45ibm3v48OFf&#10;f/315y8/fH91/ly5+5kC+3MlTudKSSpxOlvseKbQ4WpL/M/3L//52y9gzW+++SYxMZGy/cs88ziY&#10;9oq79M0caVv+5M7pdn0GcDvW4XFQiVuF1XVX+5giKENqCKlVz5yf7khDce0yyey6sjhgK7hrE/FG&#10;blRxbr9yvAjEgdKKfcfnMsVJuY2WlduoqHFpYD846jNe8jhMKB4HdWZDV29imMTuHcxcNu0zc97u&#10;g+c/u5VuTg/yn37rxeuT5fJEN4wI+T1ffEiSx6H3zOOYzkqy2LABIa/V2dMQSGrHoeIYMjfb46ol&#10;RQ7pmPlkGiZnKvTV9+7eMzh/3N5Emfpj9DhA9gb50MLCwtfXV15eHpR7oBAGWVpFRWWVNscqPQ4u&#10;8c0uWWx+lZwGQbt5UZuRKvTO2WzKtjv2cG+SNduu57+LR2Izq8BGba+dJhF7eNGbhQhbLRNYHNPf&#10;6nGQx+MgvqPVKq95qjfVBLWq8Ti4BB0OdB6cnJwicfrB17/+/PnZ1qq4mJKCS8uToRzEh82AUvA4&#10;eKIrx83AzKhq8lhdtAP/lg2bNjM7R+e252Vr8K62/TYoxPQsD967vnz8k/st6YYghQMhWb70xd17&#10;l47UlRlvZhRAWtQ2j2TEuIKDbkVqZQ8en+n1U5DYIK4XNjg1M1NReXakFIcCpSifR9zBswPm7Hso&#10;JSSo+IBNiD+QgeoOg5hX2sS1M6NJvM+NOUryOOYGEuIDDWPnZiei3EHlimq7hm/t7LGabG1+M6LH&#10;URVOIHscro3TYwXhYkyUqs+rWlbuQslkXfjuuwcXpuurYnZu37KbTzR2f/mxK3dmRg7FGirtArWP&#10;F9pxNHZ3Di6dmRvyk0Ht2EhD/749DhCqqaur+/v7m5iYgDq9kpJScHAwiBhX+ZPJ6j0OA3fhqC6+&#10;qA5efVcBFFrU2I8/qpNX11FQUkbUKkLALo4fIymmqCfikcNvHy+Alxc19BAMaeA1DxKibP8Kno3H&#10;AWasPROvXZwD06saj8PIwb95DASlgMWTp249+OSbe3eXx1vT9jWNj08m+DoQ370qZVU2cPrKbImG&#10;pVvl9OXbU85SkiDcRmL1m25/czs/wpiyKyIrxuOQkFBQNSiqrK8sy1ZQfZ3H8dx4HN6FnTPzR8kn&#10;c2rpzA+//np/ebGzwBuJRAEkJdUCwjpnD3XYaitKoGTM3dInZ6Zqsj3I25JYMR4HcfQK+cqhhfaG&#10;AlVFmWdjju6f/uL6bJgs0S7AKaoVL9062uyrrqtTPXO2J9VPnjzeBagUIpESeDnr2LyBg+R2HBr+&#10;cS0nJvIi3MnNIpDKpuljM4fjIlxCOo4uTrT7aMuTu5EoBKdf+uJeu68EVtK1deTC8XrSO1le8jhy&#10;+wcqcxwIK17YoqjjGJmcFRtgrko6t+chyCupyMjIYLEregW9BA6Hs7W1raysLCoqsrS0BKVxSUkJ&#10;iA8dHBzAIspKbwSOOfrfBHxZd3V1KbwEKAxdXFxYWZ97P8Y/jJubW319/SvbNYOS2c/PLyoqijL/&#10;PwR8T8wcGl1aPJRTEoCO5aRr52Sv4tFtMMo+uG9qYezW7Zvff/vFNz9/Nnd3YehE7+zlmd7hTgU5&#10;WcrGrwAXk93cVBSijhXcy0GCdc+mjTS7JIxLx2fzYuX4eER1gw4szLeqP6kyveBxMOxhVTPQtFDi&#10;FEJi/BIy+1sKPVV5GTbwqhkFBoe4ifCyWkUXLl88Vx3jixMR5NZ1zz84kRVtsWcHcTyOpx4HFRtf&#10;XEPviaF9lkocvILCTlHpEwOtHio8wk/H49glYRhxYKSr3E+HwM/BKS6riJGWZGLYQh5zVFlHP7dl&#10;aHJgn42uED3dRnHjkrmpWm1FFOuuF98GQkO/S863fnq43k8OxSck6RB+4Nz1i005gXwI/ZKqmqpE&#10;Swz5JnBwsOzZuYV24/v0OGjZlOz2jY3Xx3orieN1shqnbl07tRqPg5F+owjea2DuUEqgFAcHl5CQ&#10;lJ6KiiD1ZhYupcCYrEgfjR3bGWnZhV7pcWxiZN3LL8ixh4l2I3G8SeKy1wDyPaiIeHt7a2hokGvS&#10;oJoC4j13d3eQwsDw9hflrN7j+Oqrr/4P8NdfD//8/fyRgdpo85oI45pI02eKMK6Lsbh5Zu7xoz+J&#10;bsj//d/9+/dX43HQ09FyYLQLB5eunOjy1wP5c10eB6PF9J1PKvwMn+aeLSy8to2LR9r2mahKZw+d&#10;vHFyMNJcXpBDytitpLm9wk1LjJXZKrt0cXI4x0AdIYjAROWUHR6MMpZgWdmk+K0eBwPVRjYJ9bS2&#10;pdtXFpsSLYlnySJln9w43JTvqibJx7lXQlEdjUNu20r7Oo9Dzibyzt1jdhzsLExMaNXQ6dMLNa42&#10;eA4OJFYhq3ioKtqHZwfDOjyO0fpIESFe4qeCnX37zp1s6s6Tl26UhyoZ68bMnTqSZCwpII6oHDtx&#10;db7PQ0OWA0EwTCqr6qq20kQwPR2PQxodUlLVURVlqCLGLyjkl5Az2JCgyb2HljgexzOPYwOnakh8&#10;nJ0mmm3bNgbG7Ux7+XY8/z6XN3scIF1UVNTZ2dnGxoaHh4fcaglUNRwdHb28vFbjXKzd43j8y4/f&#10;XD91uDbSojJIrypIvyqYpCD9SqBgg+6cgE9unPv91x/Bmt+u2uOg2sbpmNl157PPuxNkSP7k2j2O&#10;LSivlNb2mlwVkb3Eu0BCIqJxcnrQQ0XYNr/7/qfXm+NsMbzcXNyeNQtn26O1t23ZIq188NYnZ9ND&#10;5bh4eTUtHXvHOuuTFJ67F6vwOKi3sFin9J66/PmDo3k48lvE5VKPLc+Ve+iKcHDwCInJ6hruZWZ4&#10;ncfBg1Wt6uqsjvLG7t7JLaqTW9czlJdmjUHycXB4RVePVhQrCvNs37HzI/Y4duzYoaur6+HhIScn&#10;R36vChMTE4gYQYq8vPx7fK/KDhYaFcftvuUcPuWchkG7LeNYQhq43fI4TCOZXXLZPYo5DIJ2a3ow&#10;WSewiCts3cVBo+rEFFS/1yH9LX1VsqenDkSrcfAI4MxcC/r7yva58+4iehxHZ3rCXNVI367Er1eE&#10;ltXQ4pFeI13wrUaCfQf9s0YYT9txgM/8bpRqw/jMUJmzrAhCN3rfobEWUMfYuhtUCeqGQfGrKamk&#10;511W1hFvZ8wKvptXCRUNTifk7L1v7t87Hgm+HEAe3iGsHjn/5dc32opCttDScgnL5x/o6MyNVxIQ&#10;NwhIO3LlkwWSxwFK3PDSket3b00UOAsRh4iiE7SImjx+LCXUgo+XC1yGe5gfmopKwcDYhYeXi19I&#10;PyTjyGhrJPKVHkewq4rj4KFDtQk+WIS0V27LhdtX6l/yOHiN903N9qRry/Hs5eSQkLW20n6phxYt&#10;F9Kw8fy3X104UuCqRBzvdyuXlmfO8etfnBhrNVAg/jT3kscRJiWq7FzQNzPaHaYsK8DD8X7H4wAZ&#10;1dPTU1NTk1yX2LRpEx6P9/X1BbHiagK/1XscMioiwXV8Mb28vvt5rcIFAw/wgmm/cl7bWMGQOt6g&#10;Gl7baAHnFAHnNH4lA2EZDRGXdP6oTh6Lt3gcl7tbSk2N9TW0dCpa58+MFstKYUkex4NJd0fw4QKo&#10;qiipKunEJh1ZONxqYaJPTpKVeTZYA/5pOw5lBWkNw5y2wSNtZZ421k7hxVNHDicEaeJxBJPkuss3&#10;L2RE6KipuWVPnzs5WmKw8rUqJI9j4dK57IQANXV1T//YoaHRgiRPeWXl1Ira+abGOHMT0rmoKclJ&#10;GpkWzxyeT40P1NHWJCapKKJWdM942o4Dhcab2yWUFO5zkpExdPbrnJprzojUM3VOLelsay2wNlg5&#10;RAXJ4zgznxbjB/bnHVE6s3C8Mt1TQQb7zOOwrL7wya3eLF99DU2TrKqrX3x5tNlXVlHFO3fg6GRL&#10;oqWRmrauqYOLg505EiNj5pk2cLC/NM1DUV5FxyWmbWS2s6nMztpMTc0zvXGiq6vE2lgRZ+vVc/hQ&#10;X3WomaGWnol5Td/E6aE0QwkJDM6qrO/M1akEFWUlvIrOWzwOJNLcMzAyPtxEXx3UNkG9FI+XxCKR&#10;OEl5VTU1AqmJy5vBYDBWVlZVVVXZ2dnGxkTXCYfDgZSCgoLCwkKQh5++UPYNQI/jvwkvLy+obb4S&#10;GRmZ/23rG1ArJr8085WAisfrg6x/EEFBoerK0qPzo4vHj5gWauxpFxSewktM4KX68ArNcuHtQd0L&#10;HVfvXbr77b2mMz2Rh7LbF7qz96VTNn4Fap5hNZ39bU0NdRQKYrk5mEFlhUnfraa1qr6+sa26UBn/&#10;LCKiptkoJCmXmZNpxkYct3Y7B59LTHpve11jY01xdKAOPzupWitm6VlQVJIsieC2ii6cPzZV195S&#10;XlNf19mbEePMzb4TVGX4XTLKM+15mSk1cCbWvf5l/f0ddfUNdY1VuY7se8B+uLBKJWNnW8Mc+Tds&#10;3LGH29bDv7ahDZxpZW6ajSxuJw2VqXuAv7/bXradezh5Y3JKmitT+blZ9nDj0iubmpoa03zUXmrM&#10;TLN9N8otqLSjqbmmqrqicH/jgdIYHysuAZ2YtPru7ibKTairy4r3RwpxKlh4lubGYERJhYuKf151&#10;rqUmMx3thu172PLq68MkRUn7JLPS46Bl5lSISilODVr5+iIaOl5pt+TC9q72+qq8fWVVNfXlPtLI&#10;XeKaaTW1kXaiu0g2QlBebb6XFddm2g00tPIxNW2FGls3b9i4dZuQtW9NW31dXX1NZXGMh/Q26g00&#10;O9gwZm5xyUmONib8SDRax8xER4qNlIFpWfhFMRKcbAw01NSb6Rh2M7Ps3LmT+F6V1/dVAVVn8GUA&#10;ArzNm59FlQwMDJKSkuCT+X49Dko7jsePH/7+y7X53t5k855Ek94k06fqSTTuS7G4f3bm0cPfwWpv&#10;a8exgY51r3FueaoHfsvGDQy7OC08gmKC7UkD5nKpGiYU709TlwLb4uy8C1MTvES4yeMtM6saxdfk&#10;hglxv/TLklnG6FCdsfyKwohmFw8uqbwm19rOLLNv9tyxg1UldQ11bZUlJTb68gy0m7bvtEpNH548&#10;1NjQVNnQ3NRQHKYnzwke3HOo2bcN94ZoEj8eTqlVzdlu5OQ9bBxZ5bV+ihhwPMZdHDa+MS1ViXZy&#10;5KNv2sXG7+YfUV/fCrJ9eXayKU58Ow2VnndUmo8rcs8O8DjZxKVz66ri2YjvV6ZlUMlt7O+vqUqy&#10;0mGnZhBCYkub+1tJmaYwxgvDsHUjFRVWRj48PhYhQGmE9ZTXeByqGQ19w0M99fUg79XVVZVZ+fgE&#10;lrT0V0UyMWygZ+L2ymusKQw20kNU9E+dnWvLqGyua26rqiq018fT0W7agtJ0TUvzcZTcs30DmyAi&#10;MCm9trGhoaGuJiVGX5SLDkQ0O7n0AuKCTDifdFOj3cXCZmTlaKRPrDVKocSZVjQ9B1DR0Gx8fb2B&#10;iopKSEhIRUWFhYVlpQ8Cco6JiQkzM7lZzptYg8dx5AjR43j86NfvP7+7ODIYb9Qbqd0bpdNHEpjo&#10;jST+PVTo9dXVxT9+/g6s+ZZ2HLR0OL/47ERLYeL7g2jE1G3qqzMEOMifO7Pm2dl4Nxmw0vYdQbU9&#10;daYq5GYpW9j2asYnF8d6kBvyrwCl65pTFhugyfWkgCWy3T6toMbFUtW+ZPDK5bm6yqbGWvBcB3Pi&#10;3fbQ01FTb5FWHDh/dqCpo7S+ob65vizVR5nthfE8+VHW6YWlSbYYzg0yBvZ5uckKOGIEBe62Z0xK&#10;mpMV33YGqg00WDWr5t7+Ypenj3UbXlW7trm7qb6upqo8ycWSh5aGjV84MqPQRUYCfEwZmDnM/YIK&#10;vZyVwZXTCpi4pDW3tpWH+Sjz8HKw7g2MT29saGmor28qzzAR5WcAJ7qVIWN/haYCiCXJ+/+oAFUN&#10;ECJisdiVVWRQgINEUNVeTSUJfHZW43FQ02zgRW922Mca2cET3cUb3c0b08P3RGCaN7qLJ7SJ2zqB&#10;ZRfnRg4RWssYlvA2Hsc3eBw0G3dh5ILqe4Z6WusbGhvqciN8VDiYQR5mk9cJq2vr6+lsBSUJIDPW&#10;R83UMrOqfqC1tZmcVF/urMRE+yy34iKzO9vTic15qGlohNDSpa1D7U1NNdWZ/trEusGGDRt3sUq5&#10;+uc3tbS1tdYmO5gh6F7oj/IW6AWl42v6BhvS5UmzVNR7UNLRLZ01YTbYTeDrddNuOW3P8pq2zvqa&#10;nLyKqvqe4jQTJKlFLJddaElzjZO+7DbyG563MrKZxjaAr3WQR0GFKc+ekYraxCemn3RVzQdKonCI&#10;PfSMima2OfFh8iR/gg1BCMsrzXAyEqfjM/dMa+kC96sqOa2isro20luKXUk3pepAuLXYbpLLTrNx&#10;u6aNW9MB8u7qs3UVX/4Wp2Hml4+q66opcsCJkjLNdqSMQ2lDd2mSE5qL+CHcxrTHJzIy3tKIb/t2&#10;pE1YeqyVKPe2zXsRTmnl7U010RY8iXXNBYpS7+vzBL7lQbVhZecUUEQgEAg9Pb3363EgJMTNAgVA&#10;1gWK7SVl2hXTQGAivIXXOkIQRxBVsxD2KwdLeSyC3+Bx2Bc0HJw4NDU4MNDf39dVnu2oTmwMIK9l&#10;2DQ2Pzs83E+kr7O5PMVD3TuoderINGnN/v7Oxvgw4hBmZHBSMkHJ6TXxsdZyMhIotLSFT2lr5+Dw&#10;8OhAd5i/i5QkqRGBlKxGfufUBNh4bKI9R1XhhfEsZfRMUvtmFybGRsAR+9oacsK8NKWwOIJsQELG&#10;0MjU2OAg8bj93VUpts42cXVtY6NjI+Rz6W8skpd99rYXeRWN9oPDacY6aAzB2Wf/QHetP0EKJaNs&#10;EZbRMTwC9lJXXmRtpkNZm4K8vXd6z9DE+Cg4ev/EeHeOu4OmNAbcCp+izv4DhfbSeJSErE1e1+yh&#10;ycG+3tbOitj2wYYMOxwGJa+sl5BTMjIw1D/Q13Fgf6SZPthKSdssvbRuZGSwMCNaX1dNXjk4q6hn&#10;4CC4nxM9dXk2plpokiljYO9e39kDrmJguL8zK8lcgdRoAi2lGVM0N3uopa7c3tlOL6asu63QUZe4&#10;REbPMryoKDHMBP+sdQXSwsEtJjElPCzM39/fkziCvq0OQVpGWk1HT1ceR7yEN4NGo83NzZOSkoyM&#10;jJ6+JhYkmpqahoWFgbrEP+9xzM/PQ48D8p9gGyNjbn7u7NTQtZuXpucm41qjVJq1JYfljKa1XU5Y&#10;mEwoK7URXLvsqg8Xjc11NC60jyxOhgb4Uzb+X0Aej0OJMh7HWqDeKKRoWDt1IstDk9yNf63Q0Ozh&#10;4uMDZQ0ZPj5eTpbXmljvDMnjSBsbrdPl2svG+PaK6MfGmjyOvx49/OuXrx/eX7wxkD4crzkUJTdM&#10;lDxJcmD2YKLWg8niR58u//Xr9yA+fLPH8Y9BGY+jIFickkCB6HEQx+OQI4/H8SHyGo9jVTwdj4My&#10;/8GyJo/jzz/+ePzTV7/dOPbZaOHRdKO5BLX5eJWnmotTmUvSXCp2+na+4Y/7Zx//+sM3X3/1Jo/j&#10;H4QyHsce8ngcFEgeR+/8oXDKeByQD5ZVehyAbbuoZc22exRxRLRzkzwOIIrNEdvDF93FG9rMbZvM&#10;IiKzVcWRybdyb2QHz5v6qkAg74O1eBwILEHULUsgsp1oyZHzMMnmIPl0YKKLJ6yZ1zZWQM1M2CGJ&#10;P6IVrPNmjwMCeQ+AiOO9eBxxcXFffPHF6OgoB3yRCuS/wPYdOwoLixYOH7x6+dTFi2dOnVgYHO+M&#10;7460aDUyGND0njOPWfLwn7S0KBPNL7YtzM5IS0vF41e+/uOfZj0eBxUV0x5WZUObwPTc3u40Xdm3&#10;hxyvZAsdwcja1u4JttaWuvKrqvmtC6rNdLxmDhnFOT7G+qoCz43E8J9gbR7HH788vnfs8bHixwt5&#10;jyejHzVqPioWfJTPRVSJ8KMW/cfTiY8X8h8f3//40+W/Hv4OPY6/G+hxAFbvcRyZm/vz158e3jv9&#10;x2LL7/MHfpgu/r7N57sS9e9y8N9lor/Llf2+wvD73vAfZ8t/X6j9Y7nv0Zc3vv7yc+hxQP4BVu9x&#10;UNNs2MO9UcFyu0suW0QbT2wvb2wv31OBKDGincezhMM+jdW3nDOygzuq643tOCCQ98GaPA4gBR0R&#10;l3SBqE6emF5KOw6SW0cWD8jYPiV8XgV8RBOkhwf8hR4H5O/mfXkcGhoalZWVPj4+qx9zGgL5gAEf&#10;GwcHh9HhnqNHp8bHD/b0t9+4duXCheXhmd68/iyXLnv9PrXwXo3AduGUfHMxYWFWVtb38klbN8JS&#10;KmYm2pwsTJT51UDyOFQNLCxsTPQUWbatt03EP9uOA5w17Y5dnLx8fFx72dZ9zh8ua/M4Hv7+17d3&#10;/vri4l+/fP3X9w8e35x+dCjhUa3Ko3rNR7OZj+/M//XjZ3/9/NVfn58FS/969Oe/xOPYysSsYGBh&#10;powjd3d5Cu0WYTk5TQKWne6F/ikfDrt4RE3srHSEeNfh0jDs2KVuaKqvhKTMf7CszeP4/ZdHX918&#10;9ODs42/vPf7u/sOb838ezvu9zeX3GuM/evwfHqt5dO/04+8+efTljUefnH/0/Wdff/XFv8Tj4Fcw&#10;dLbRF6B7YShiGlYOQxtLSabVvv0A8i9l9R4HgHrjhp3sG3E628yjmb1KOUIauMhdV2JAoEgKFyPa&#10;iVFiNAggib+K80KPA/J3s3qPA4AA/5DiMmqiZoECgdW80T3EITlW2BzEhhtRncSsS56GHgfkHwBE&#10;HO8l8qKjo+Pk5NyxY8fK7rcQyMeMFB5fUlLU1dHV0dlZvL+oubmpuaWlubk5yNvf2t5Sw0fZKRKX&#10;na3j7GpOT/+vqK6u77MJPtLwQ/0BsUqPA6wzMzNzdnmZqLOkv8vLy2eWlufHl/uLlofKlo8dWj5z&#10;5oUVxsfHQfxJ2cX/mI83V77LlX0UN2X1Hkddff3S0tLy6cWzpxdBdiVm4FPHz8yNne4pPt2UtDRU&#10;vXx0evkUWLR09szps2Bi6dTckSNeXl6U7f/HvLZshUXuR8CaPA4ANc0GOkZqNgFarA6Dvv9uuxRW&#10;5yw21xx2onKfiDTrksMOVqB5SxkPgbwTa/I4JEhNORAS4micmLKhsFmQgGsmv3cxv28pUX5A+4ki&#10;zwL5lPIbuL3h3bEQyHvgfXkcEMh/DgYGBm5ubiFBIWFhYW4e7r1794JZXl5e8MXAyMC4e9dOFhZG&#10;Ps49TND5g/yDrNLjoKOjA/Vv8VciJiIuJkqZfh4hIaH/1TulIf8dVu9xgPKWmC8RREg5lDhN/Css&#10;IC7IIy4iRJmlrIIA/wPZfpWvToRA3oW1ehxkqKg3bKanYty9cSf7pt2cm3bvfbW2E9/mBIH8jazR&#10;4yCDIAsjKS6lIC6jIi6jSpTsE5FnycIRxCkbQSB/D9DjgEAgkI8HKSniqOBv9TggkH8tbGxsMjIy&#10;q/E4IJB/LevzOCCQfwnr8jggkH8R0OOAQCCQjwdQrIN6yRteTwuB/MvZs2cPGo3eufOFN6ZCIB8S&#10;BAKBh4eHMgOBfGgwMjJCjwPyQSMgIAA9DggEAoFAIBAIBAL5r0NNTb1z505hYThkBuQDRkxMjJ6e&#10;npKnIRAIBAKBQCAQCATy32TTpk1sbGwgRKQEixDIhwkzMzMlT0MgEAgEAoFAIBAI5D8IFRXVtm3b&#10;+Pn5KWEiBPLBIiwsDLurQCAQCAQCgUAgEMh/FCoqqq1bt3JxcYmLw/eeQD4G9u7dC20OCAQCgUAg&#10;EAgEAvnPQUVFxcDAwMXFBXupQD4aQGbm5OTcsmULJZdDIBAIBAKBQCAQCOTjhoqKatOmTUxMTHx8&#10;fLAFB+RjAoFAiImJ8fDw7Nixg4aGBmR1SqaHQD4+tkEgEAgEAoFAIP9tGBkZd+7cyczMvHfvXmFh&#10;YRAQUkJDCOQjAmRsISEhkMn37NnDxMQEsj3lAwCBfERsEIFAIBAIBAKBQP7ziIqKiomJweYbkI8b&#10;BAIBMjnI6iDDU7I+BPJxsYGS2SEQCAQCgUAgEAgEAoFAPmSgxwGBQCAQCAQCgUAgEAjkYwB6HP9R&#10;EAgoKCgoKCgoKCgoqI9WEMh/E+hx/IdYWeSJIyTEEBIi4kQJkySCQEJBQUFBQUFBQUFBfYh6UqUn&#10;CtTzQW3/ac0fAvlPAT2O/wRPfQ2KtUEUKApR70NPC9YX0qGgoKCgoKCgoKCgXqe/uxYN9vzM7IBA&#10;/jtAj+M/AXH8ZARClOJuAL1QAr6L/u7SGQoKCgoKCgoKCurjE1KYohfS36+IlX8xos0BfQ7IfwXo&#10;cXzkkJtviCEQpALu7zAjoMcBBQUFBQUFBQUFtVYhhcUpemnR+xWxri5K/MlTAvockNdBbvgPcgiQ&#10;uARSHIkSQ6KBxCVQJJEWkdf512cj6HF85IAs+L47p0BBQUFBQUFBQUFBvav+KY+DLAlR4m+fRChx&#10;wgcC6ZRfcc6vS/+w+DdcBfkcAGIIpABGjktaj03edpeq5w71oO0awTvVfJgVnTlkTPgkVUSQkqSu&#10;T0QoG/8rgR7HxwzIeyAXQoMDCgoKCgoKCgoK6t8nYguLf6qiDo4CgoL1RqdgK5KQq9bTTSh7WC8I&#10;cXEJcXHU80KSEklX82HbHP+GSyCfgwBGnlXebptWNK1hJo1JEZVZ2Qbzig3mlVTm5dSmJRuNcun0&#10;knap+nDjtUWJj5cIZft/H9Dj+JgBGe/JGBwvlHFQUFBQUFBQUFBQUP9b/ZMeBxA4EEJsHaEpAqGK&#10;EAoS40wU46BIlD1emKgEojjiyRJ5pjhhjhhhDlcRbpS4GGUn6wCcKgJhwc/ft2vXBBMTUTt3kifG&#10;mJgOMDPrCwoSI+33FGyDvZCEREiggSQowpBEnCanIyRQ5DXfEbJNICUlZW5u7uvr6+3tbWBggMFg&#10;yOmUldaOpKSkuro6ZWZ1gMPxYpUZtGOoTUs3mJdvsKjcYFG1wbKaIjBNlnkFlVkZrWEGq6zFv3yE&#10;l/fjceDxeCUlJSwWS5n/m5GRkQGHQyKRlPm/AZC9tLS0bGxswsLC/Pz8TE1NlZWVUSjU06Xy8vLv&#10;93rB3vT19bW1tSnz7wzIdaRGHP9kuQkFBQUFBQUFBQUFtUqRK+rrqavLKakamVkS5JVeSH+jyMda&#10;uyeAQOiKC7gJsmlwsajuZSWKk0WZJBWiWJU5WMhSeiIwbcTJ4i7AiVm3xwHOEoFw4Oc/sX37fQaG&#10;BwwMnzwRmAa6xcDQv3u3mYCAhLj42i/pRUhHA0IhMHJIKVXU6yUhqYRAS63jeCTvgsjTWRBROpPQ&#10;0dExMDBwd3e3tLQEkfXKdZ5OrxIpKSldXV3KzNsg758Xp7xVN3GDWTnFy7Ak/33J4yDLvIrGpGiP&#10;orOIxLvaMU8BwTUItx0dHVVVVSlJ78Z78DgUFBRcXV19fHxUVFQoSX8zdnZ2wcHBRkZGf4fNgUKh&#10;bGxsqqur5+fnL1++fJXE2bNnR0ZGUlNTNTQ0ZGVl/fz8MjIy1NTUKNu8M5KSkmCfMzMzw8PD4OhP&#10;zZR1AzKbGOUV2S8UbW+XGBIjKoF+IXFVkkCLYyQl0JgX06H+WYkisRIYvDgKPoh/TuCegxsuKvFi&#10;OhQUFBQUFBTU67VOjwPU1e2c3bLzi82sbNdcbxdHiqzVEyB5HFZ87CIcrLxsbDwrJMS1V0JYSICT&#10;k5uVdaX4WFkI7CzOApzY9XkcCARKXNydl3dxx4779PT3GBgeMDI+YGX90sTkaw+P+zt3gsT7W7eS&#10;bQ5rfn5i15X1BttgO4pQeLS6B8GjVz7ilEzoyaciAIWclA4h/pUNPyUbeBhnmiYhqbzGW0ixA0Dc&#10;JyMjQyAQQBBtZWUFAls5OTkQYAI0NTXt7e0NDAzANFgHgMPhVm67GqSkpPT09CgzbwTsU5zYRUWB&#10;XieG1HxjhZGx0t14hdNRudEoh03OCuS91Z/Y6wARvZmZ2dLS0rVr15qamsiX/I68k8cBTkhZWdnd&#10;3T0oKMjY2Pgfa8cB8gQ4aFhYmIWFBQaDoaS+D8DefHx85ubmwF2ura319PTU1tYGlxYZGTk4OLi4&#10;uNjZ2bl///6TJ0+Cpe/L48Dj8X5+fkePHr148eLZs2cHBgZA5kaj0ZTF60IcISG6do8DhZPSMzL1&#10;Cwh28/RRUdcSR2FfWOHNwuqaBze1F+9zxONfXAQEPgNiEmjRZyloopnybPY9SAwngyXIIVeYLGI4&#10;WSk5eSRyXZbNhypZPcv4xqaeqBD3lxZ9eBKXlMGBZ4qRwkgrEBSUZciSV8JKSj4xFNASODlpWZmV&#10;WxFzF1oaL/dkfQVlgrwSTkpKHLlyHQxKSk6SICvxzAzCSODl8PLK4EDSsnKIFdlGDI3HySoS5JWl&#10;5RQxOMkX862korZDYFCgm7by8+lPtE7TEAoKCgoKCuoj1zo9Dpy0XGJqxujkTEhELAb/Qi3obSJ5&#10;HMS+BpS4YRUgELpigtZ8RI9DgI1N8IlEufbqKis5Wlroq6oKcXIIsrLykyTAyirEykLgWK/HgUBI&#10;iomFcnNfZmS8z8Bwf+tW8PczGZkfDxz4bX7+93Pnvk1I+EJD497mzSD9LgPD5M6drnx8WDExsCFl&#10;D2uB6G4AIXFoTT/ZsGXFlO8N839xrvqNLJfq34Hcan5zrf7Nufo36/2/amb+RPAaQ8mbrv5gJI+C&#10;iLS0tLe3dwSJ8PBwEM+Cv2AaBJsAMAFSAKTlxEQPDw8ZGRnKxqu7ujV5HCIS2B1q/lTmZc9bGFXU&#10;5KYcK0QF/pqvSDGv2Kobz4tTE39njwOFQjk4OFy5cuXGjRt9fX3gFlEWvAPr9zjA2SgrK7u4uPj7&#10;+/+TBgcZOTk5V1dXkCcsLCwkJSUpqe+Mvb394cOHp6amfHx8KElPUFJSys/Pv3r16t27d8EzeF8e&#10;B7iQoKCgkydPTk9Pp6Wl5eTkHD9+fGBgADxpPB5PWWntrGOoUSQW7xsQ3NM/NHhwbHR8qrWj29DU&#10;Qgy5hrYAksb2iePTLWXeBMKLi0QQBBU9a2tzS2VpghhxFiurZmLn6qovDT60K1d7ByGl1NyiAiMj&#10;dNQUSYdAiUjgVTzi96XHasnh36+Z8u+WvJlj7tj4fEZi0EuLPjShCDqeUaGx4br6tu7ROfllFVkF&#10;Jel5JZkFxSHBbgryBNJqUgZOKfnZ4c9tiJSS0XOPz68qKt2fnlcMlJaR5e1hKyP1dB00gqDrFJmZ&#10;mBCpq64oJgFyCxanpG8dmhSTkZ+cXZSamWploodGk7wJlIy6jVdwSm5yRm5iRo6vt6uirNST/ZAk&#10;pWLoHZsQF2ikviLxiSTwSira2riXnREoKCgoKCio/7rW43GISqBtHJxrG1sHDk5U1TYZmVmu8dcU&#10;cDhipLCG4BSB0BMTtOZlF2ZnFWBjfepxIIWFzfR01GUIHk5Owvz878vjwIiJhXNxnWdkvEdPT2yv&#10;sW3bp0jkN15ef9679+ft23/evPn7qVPfxcbe27SJ6IAwMIDVDu3c6cbLS7Q51g7J4MCiVRzlgo4q&#10;pf0on/xDau/Pn3/3x6ff/PHg6z8+//bPT7/94/IDoj779o+5S7+5VPwo6TGOVjCjbL8KyA4FQEFB&#10;ITo6OiEhIT4+HkSyIOLz8vJKTEwEswCwyNnZ2cPDIzY2FsyC9MjISBBxUzZ+3x6HuITEXmk9WqMs&#10;ygAcFPOiktm5nhDevdGKOA1SqCwqWV3rRf3aqMEsKYUsapMiZmUXUYl37X8AkJGRycrKAvG1t7c3&#10;JendWKfHgcFgNDQ03N3dwVMBN/EfNjjIyMrKgmwRGBhoZWX1XvweHA7X0dExMzMD8hYl6QlIJFJT&#10;U7OgoODChQvv0eMAuTwpKenEiRPj4+P+/v6SkpLy8vIpKSlHjhwZHR318/MDz5uy6hohvS92bcWl&#10;ho5+TX1TXGKKrKKKqoZ2/+DB1PRMPEHuhdXeoDd6HMYxBf2HOttCDPUxxFlFt6gDx86dLDc0kHpu&#10;tfVLQtHUK3aft7uNlCSOnIKQN/JNzg50MUSRI9X/ij4ajwONVrbwi0vzcrWUUjR0jc5JTQk2szTT&#10;NDDVt/GNyy/2sDUhNbV4rccRk5kXEeSgqW8MpKGrL6eogEBRVhDFKui4hccXVe9LiCB7HOLS6jYh&#10;ybERgSYmRso6RuZ+qRn5GSY6iqIIFFbPJyoj29XRRkVTR9vaMzgpI8DDGrnycG/yOLAK+h7RacmG&#10;6qrvzc6DgoKCgoKC+ki0Wo9DHIVFS0pLEuRARR1U2lPSs6trm1Izcuqa2qNik1Q1dUA6TloWrLO6&#10;XyiJNsfaPA5RAWteNmF2lpUehygPj66ykr2luZO1tRA3t8B78jjUhIRmmJjukg2OrVsfsLP/Mjz8&#10;c1sb0eAgexyLi9/HxNzftOnB1q3EVh709Dfo6WuYmVWFhSm7WAsICRRKyUbWe0wp5QeFlB/kkn/I&#10;HPz1p98f3fz84bGrf97/+uGX3z8aOv1H0/zvN7/48/StP9yrf16fxwEmlJWVY2JiyI4GmAgNDY2M&#10;jEwgAVLi4uLIzTrABJgFidHR0eSQ8+ke3srqPQ5RCexuZTcak8KntgVRZpUykT1HLn6CDO7YYEzs&#10;wLLVqsqzYiahbZHWtHylxwGmGbRjBDAKlN29GygU6r30UiGzHo8Dg8Foa2t7k9DV1f2fGBxkwCO0&#10;srIKCgpycHCQlZWlpK4XS0vLkydPFhUVgd1SkkggkUhwveXl5WSD4315HOAp5uTkLC4ujo2Nubi4&#10;kFujgGMpKSmBbD03Nzc5ORkSEvLCyayStXocoDS0d3Jt7egOCA5VVFEHqm1orqlvVNfSXb0xTPY4&#10;uptinIMCo5P2JSYl+rmYK0ujcEpajn7ZvZPLFxZPtJeVpUUHeYbtq+5euHr75qGy8syEKFVVFZRz&#10;aESEp76FeWBsSlJqenxCrLu9HmXPaClpI+fguNTEtPS4+GhnS2MprKyCnqWJuZmMzJOf05EEdbug&#10;qIQwY11lcUoXBkkVq8CElHANFQUd76j4SC8EqUuCqISKS2hSbLi/Bpq4GlZW0T0iKTw8Jiou1tHS&#10;UJy4IVrd0CIwJMBUjxjfismpWXiHhAZ4hUaEBDrbKUiRjqhs4B4eH+pniyX7KXjXiMQ4Q1110nHR&#10;ElrmgXFJAW6GpFlJgpJ1UGSMs5EuCoGSkJQ1sHMN9HHSV8ThlQ0cfSMT07L2pWfEhHmrqCiISyta&#10;eodGhrrKykmTtkWJSMh6RiSGOBqjkCgxrKylV2RyelZaekZ0iK8WuRUDGi+nb+UfnZyamZ2amuRr&#10;byX7xOPIKci1ABeelpmWmuLpbC4tJQnWF0VL6dp4RSSmpWZkpaYmuJjpSJB6ZMgZ2sSkpHhbqbmG&#10;JyXER1gTh1aR1bb0jErKTMvIjIsONdcnX93zwqkY2vtFJ6WnZWQnJ0ZbGSujwF2VwKiYuYXEg0Nk&#10;p6Wnh/k6g6wOVhZFqtj5xCTGBduZ+8SkZKampvi52aopadn7RCRnZiUnxTpbG2NW9ipCyWjYBURG&#10;BRpqKYpJ6blG5yRGOcjJEq9CRELNJ6PIx9Ga1AvptR5H9L4MH0fV59LJQuJlDZwCYyKjMnOjo8JI&#10;HgeaoOMYlZpsqqMGvufAOuCIgXnlQe7WSATBLKEyIcpPBkvMP+KS8kZeUYkpMZorO2RRPI4gKzN1&#10;HXNHGyc3M3MzWRkCyD/S2hYuIRk5JftDAoPt7WwVFWXEVIzMrG2U1dV0LJ3snN3NzYywOKyYjLaR&#10;raudk5uxiSHmiREDBQUFBQUF9bHr7R6HBEZS18g0KCwqOj45KS0jK6+wuKyqs3coMTVD38gsO7+4&#10;rau/sLQCpCekpIN1AkIi1LR03+Z0rN/j4GdjFXricfCzscnhcPGxMTpKSgJsbO/L49ATElp+2ohj&#10;69ZP+fkffvnl7wsLf9658+etW3/euPH7yZPfxcaCpQ+4uO7v3g0mwMqde/borM/jkNIiuPcoJX+j&#10;kPKjQvIPcsk/pg/8+s1PjybO/pE9+Mvxq3/8+vujkzf/yBv+bezsH8eu/eFW9bOk58T6PA5VVVVy&#10;Gw2yhUG2NkBKTEwM+AtiQPAX8HQpmNbQ0Fi5h7eyeo9DGE1g1AyjMislGhZPR9wwr9xpV3Pk4if7&#10;uk5uMC6ntqxis69pnLliXzhFZbT/2XCkxJWrNxnmcMqaUnb3DqDRaF1dXRsbG3l5eUrSu7EejwM8&#10;G09Pz6ioqMDAQAcHB3A2r4P8/hvKZutCWVnZ3NycsrtX4eLiQu6tZGdn946dVtLS0k6ePBkQEPDC&#10;kJ9IJFJNTS0kJARkPjLgiPb29utzH8goKCjk5ORcuHDh+PHj4BIoqU+Qk5NLSUk5d+7c9PQ0OO46&#10;WqmQBhxdg8dh7+zW1TuwfP7i5PRMV08/0Kmls6eXz9XUN6poaK/S5pA0tk+aOnViYbB7eGBwZGJ6&#10;bvHEzEBOsJ2uvmlMdt3s6atXL1+anZjors3ft79x4Mi5W/fvLE5M9LdUGxnoSNccuXDuaHdv2/Do&#10;SN/A6NT84pFD3eFeRii0tKJNeNnAzMz89ODI2MHxkYq0KG1pNUP3yLCIYC11BfKhJeT0nEPjfd0s&#10;ZfCUAl0cr+YQmuLnYoaWkncvGL9+8ZAVgWhPoHSDxi/ev3l+NswUzOLVjKLHTpwfahw+sny+d3+S&#10;CholJqkbmN557uLRggR3NAqjYOZec/DQ2IH8zt6B2cFyOyMQM2M0PJOmzly/tNBmra4gBi48fOTS&#10;pYVgZ03SoTEYo+CBk1dPDhUoSKBE8eoWsV0XblzsKoqQl8IQ1CwyK7sPNhS4aSm5ROzrGps5NDU1&#10;MbNw8vR8fZ6ftq5+ZEn/8unRMCtdNCnSxpgmH7lwoSXZC41RtI8vHztydObQxMGJ2aPz881FcRqy&#10;eFlDu/TmoWPH5yanpg7NTLXnJJtKKBA9jsnTE3OzjYOTo1OzJy5cOna4K9jdGItF4xX8S5tHp2cO&#10;HRydmD+5fGyk0VldDoTippG5Vz55MNNVN7t09vjhvjS8rL5LVP3A4SOzR8YmDs8sHBtsKXYzU1nR&#10;EgGNVjbxTqrqm5yfmZ0dGT80NtqXEGwkRSAY+ybVDx+emz9ycHRscu7k4sn5yuwgGQwKgbWqGDz7&#10;2e3TA+0jI2OH50+eXzo+01RbPzA8Pn748MLp0zNDNb7W6k87dCDldByCot0dLQg4tAjJ40iO99LR&#10;0ZBR1tGxDw1PjDPSViV1Slqrx4HGKuo7BER6utpY+ocHR5A8DqSkulVoYlKonILs0zVNE/cnhHni&#10;scYRlfUhnhaUDlAgP1n7JmWk2+ut+FCQPI6UjPSQsECf8LjghPSEjEwPV3uCFF7OxNUnoTC/rDIu&#10;IcUnwFdNXV7MKiKzcH9YRKhPWHRAXEZKTo6Hq5t9UGxQTHxoYmZyZqaLjSGS4tNBQUFBQUFBfdxa&#10;lcdhaGqRX1w2PDp1cPxQTUNLSnp2WFSsnpGZBFrS1NImPDo+LTO3oaV9ZOLw4MhkVl6xho7BajwO&#10;8bV4HLqiAlZkj4OVVZAkAeLAoqwyWExaSoq6rBxIB7NA/CwsAiwsgiws0uwszvzv4HGQ+qE88ziW&#10;lh5+9tmfn37654MHf5w9+316+ldWVt9nZX2GxxM9DgaGrnV5HAgEAmuUoJz4wLvmp4KRX21Kf5JL&#10;+jFz4Leffnt89ZM/Zy79cefLh38+fHz5wZ9Fo78NL/1x7NqfblW/rNvj0NTUJPkbFAsDACLQioqK&#10;pqam8vLygoKCsrKyzMxMyjKSA0J+7ebTPbyV1XscAliFrTrxlNeprBxY1KjMo3xm4cpn7C4NNGYV&#10;ytG9/Sduifq1bjCveLamJXGCyrSEWenFDhBrhdyeoKura3JyMj09/b2Mtrkej0NDQ8PX1zc6Ojo4&#10;ONjDw8Pt9Zibm7/jWaqqqtrb21N29yq8SaO2REVFubi4vMsAFoDi4uLjx4+Dfb77a03eiru7++XL&#10;l69cuTI+Pi4nJ0dJXYGTkxM4mWvXroHnbWJiQkldNWv1OLLzCj/57Msvvvr2Bd3/5HNrO8dVjsoh&#10;aWyfOnPx9OHB5BA3PQNTh9CM3vkzEx05NgYyMkoe+Q0zx8aGUz3d9dTV5FQtovN6z1492+jpbqyp&#10;icZJ4g/M3bh5vb8y08zESFPXyMozpu/ohaPDZVZayk75XRcunSlLd9HWNzKwtDExMZZGSWLlVBWU&#10;VdBY0qioSEkFE9eAiBBDHVVSQwyiQFAcEhulr6ksLoEz8M5ZvHG12ZMggsAYRe2/cuvSmctXS6Id&#10;kDgV3eiho/PDUZERuWOn5oYO2OlIS5v6ZB88f+vupd7iVANpORPPtKHJ0bwIX7+YqkOzI+HO5iis&#10;sndmy5ETV+5eP5nmoY1GKUaPXb0w02ajTBmiVULaIL3v+I3lcR8tlKS6Werw2ft3L4x1VZmqKCqZ&#10;+Zd3jlVlh8gRZM0dXbx9vU2MjfWs/ItaD1+cb3e1NTbwy5o9c7Y3x0uRgBNByHjVHruwNBFsqSbr&#10;lH94+VxTfrCZsZGOsXVwTtPCqZn9YeqWfjGHTp/s3u+vb2BkZGljaWysSG7HMXdl6VB7op+LgZGZ&#10;Y1z9xPEz1XkxSvIESRmvgIBQR1sLHT0jz+jCU1evdEdpIJAos6i8a59/cWFhMiMmwMbS3EDZIr/n&#10;8GBdiZu1hY6hhWdc3vixo/2lsZpPmxjglG0iiiePneyuL3S1twKPRs/IWElZWso0sOXw8sxIbZCn&#10;nY6egZ6FS0Lj6I1bS3leSgisddXwhc/vX6pN8TMyNHcKTB+/8uDciYmMCE99E9vA1ANzJ442ZQXL&#10;UJ4gRsHI2Sc4xEBbjfhMSR5HTmFuTEJSaGxacnF5dIS/qiKxocQbPI7YrIK4SC8zazsgI1MzBQWi&#10;myMmpWrgHOwb6KuhqqjuHEzxONBSOu5x8THesrJPWtAgULoxJekJ/rLqbukH6nwctSnpaCmChU9y&#10;do6XzYpuXCSPIzM/39/LQVlVRVpJ08w3Jjw6TFdTEYGT17YJTcnJsjIyxBNkEGiMiGVkzv7KsAA3&#10;RWVlSUVN66DM7OKSEA8bOSVlGQ1j+/j8tORIVZkne4aCgoKCgoL6mPV2jwMIgcZp6Rml7MvuHRwp&#10;r66zdXDBScuS6+fiKKwkQc7Z3bumoaVnYCQuKW0VjTiA1uFxCFoRx+NgEVjhcQhzcempq3o5uxio&#10;a6AEBYU42EW4uITY2flINoc0O4vTujwOfSGhs0/eF/uA7HF8/vmjb755/Ntvj3///fGvvz769NOf&#10;+/t/PXTo566uT8XFH5BafHSv1+PA25Sqpn6Z2vvz4Ut/+Nb+LJ/0Y9bgb7/9+fi7nx998u3D7395&#10;TPE4xn49eOaP4ySPA+85iVEwp+xiFZAdChDM6+vrJyYmUgyMhITMzMyDBw+CqPDMmTMLCwtLS0tg&#10;ora29uk6YAJsAjYk74GyuzeyBo8Dp0Snl0x0LiyrqawOPDMvzCp22dcsXPnMMP0gnWlFVu9STt/S&#10;VqsnDghlNZLMynepelJ2t15A6G1jY3P9+vXbt28PDg6+SzOCp6zH48DhcMbGxsHBwQEBAeCmy8rK&#10;El7Du48GikajwXVSdvcqwB2JjIz09fVVUFAAj5+y2bqIj48/efJkaGjomz2O9+KAqKqqgnMGT3Fs&#10;bOx1HsfU1FRdXR2YWEc3nLV6HAXF+19wN57KztFllS9YIbbjmDzWX5+sqoAHswhjl4yhhaOTzS7W&#10;qiIIq5Syifn+rlAj8ngcqr6JrUuXz1QaUcbjwB+Yu3JhLsxdn7wrMSlF6/pDF5cmw9wVTeLqlm/e&#10;HOsp83Y0RaKxYijs05/6yRLHKZl7hnl4uMiSWmqQRDALSPL3dZeRJrXd0PNsP3H9Ym+gCEo9pmr6&#10;wtHSwrnL4+Xxepo6acMXZzqKzNQNHGMG505MBLk4Wvrkdpw8P3Ly2Eh3QYiTumdm1djBan8HbW3r&#10;wN5Ds+2hHgaaBrldB3tTR06eu1KV7Y/Tjpi48flYYyL+aT8LtIx+UtfV2xczwyxVLeMHzl6YP9o6&#10;ONKXZKNt4RvVOzS4z8tMXAKNU9S08YvMLK5q6BieP3PjszsnU91sZOVdDxw8dWqq3l5dSVwpoPfs&#10;ncmOLCUCLqztzFdffXpybqxvYLBvYHhs4czNe9enGgL0XcMPnrp8crY9NshNUUZKHIkRI3sc06ca&#10;82OVSR4QgpBY37c8WJVnoKwohpJVt3CLyijcX986OHns9udfL7VogTxN8ji+nm2yxONwogiCsnbx&#10;4v3PLp86NjQ41DswNHp44crde8dHqp01KPccpWGS1Dh8cq4i3ENl5ftHbJNqlq9cqE2wlcGTEzGS&#10;rmkn7nyx2BZN8jjO3bs06SNH7LqC1bFMmD03N1xiqCkNnpeudVz/oRPD+9N0SPsRRauauYe5e7vJ&#10;krsjkTyO1ORgcwtTTT0jbRN736S8QG8bDBYc5bUeR1xeRW5eTnRKBlBIZJiRgYYYSk7D2t8/KtrU&#10;SBuJRqs99Tgw0rpeCfHR7rIrBhPVjSlJi/eV0fPOPlDnba9BSad4HNmeNivGMCe340iONNcj2y4o&#10;OUvvsIRYU2MNcQlJVRP/pKx0Yw01SisYy8isgkJ7E9JApwi0qkVIZkmOPoHUBwcrq+iVkpWZoq/6&#10;ZM9QUFBQUFBQH7NW5XEAiSEx8srqweHRTa1dBSUVekZmTxeZWtqUVdU2tHR6+AQQ5JVW99vke/A4&#10;eFlZUWJifp4eSpI4ZWmChaGhijReAYuVEhUV4+Iit+NYn8dBbMex0uMQEHj4+ed/PX5MFODx48e/&#10;//7oq6/+vHv3u/j4+zt2kD2O9bXjAKDU3BVjrhjl/2y3/0ftzB/lSe04vvvl8ZHLv5dP/rp0648/&#10;Hz2+/MmfhaO/Dp6mtOPAe05g1t6OA0SRpqamSUlJ5HYcycnJjY2Nt27dmp+fLywsLC0tPX78+N27&#10;d5ubm8keB1gNrGxiYgIiYvIeKLt7I2vxOBTpdBNf8jhIXoZ+SVzbYkbvEp9X08nrX2gkDW4wXdmI&#10;44nMSncru1N29w4oKSkVFxd3dHQEBga+l1h7PR4HANxoY2PjoKAgd3d3cE7v5VTWCjiooaFheHi4&#10;p6fnexlzVFtb+9SpU+Xl5a/bGzlftrW15ebmUpLeARwO19TU9AaPAyxKS0sjEAiUpLWw1vE43pfH&#10;QRpz1Icy5qiRU/LA/PFD3W62OqvxOM6f7na1IkV6QFiCSsXo5XOHozzRSHld19T6yWPnls+eHe+p&#10;DrBVk3juDaAonJa9R2i0tbkOeEDkFDF195CkdFtzTSQ5Bamb0bTwxY0JRz2b6qNn+iPMTDOnjx1u&#10;dPdInbx0vTk7WFoCb2AfcXD+RGV6VkLZ4MRYe352/shIX0lmeG5VU1dxtpmCLFLLMqdneqEnNMA/&#10;vm94wMfFsWj09Hh9oUV6/Z3P71cEEgfvIB9dBIGT0Yw5fPVu74Ecr6y6xWNjBVGhB/pHDuRG+cY0&#10;DfU1uxhoSqlYJu/vOX72/OLiwsT41JHFSw/uLRV52BEQki75nUvnj2YHmFikVV+5c6MsVAPkvJJD&#10;Nz57cGmotbmukaSmlrq66uRgKyRB1TEib+z4uUtXrx4da4/3MEJLUMbjyEwMIp+SqERcTdfy5IFC&#10;cxUNi+gKsPLZ5TOHp2dGJg9fvv/V+QEtCTTR47j66f3OGLIxIa+q23fxk1szYwPkw9U3tdQ3NWal&#10;BusoUq5RxsB6f//4fF+SiyElhayQwpZLl0/kmengniZKBg2f/fTC+H6yx3H37KA9KR2pbeo/uTjZ&#10;k6ChAmYJOhbRvZPHR8rT9UlLMfrO7pGJdhb6lGf6ZDwOeTm8qARaVAKrYhWTnhkjJ0d4U1+V9KwA&#10;N12MlAwQGi+NQBOUjN3D0rP9vV1VFJSlZBUNvCLDY2PMjXSweIK2Q2RCQoAs5V0tROnFliSFe0rh&#10;rOOr6wLcjCjpJI8jMSPDyfCZs/PymKOyFl5hSQkWptriSPwrPI78XGt9KbLHoWIWkFGYrkh+4TFW&#10;Rs4tKTsr1eBV72eBgoKCgoKC+ui0Wo+DLLyMfFhU3IH6Zis7x6eJLh7e9c0dPgEhWKnVv0R2nR6H&#10;EBsLPyuxu4oAK6soN7eRlmZoYICuqqqOkqKlgYG5AajfiOkoKppoaSN5uN/J43ihr8rnn//fX38B&#10;/fV/xD9Es+Phw9/Pnv1MSek+HR15PI51exwIlBTONE0x+SvF1J8Ukn+QT/4hY+DXb398dOj87wXD&#10;v5y49sdPvz2au/JH9tCvUxfeaTwODAZjY2Pz1OMAgd7Q0NDVq1drampASmxsbGtr68WLF1d6HCkp&#10;KZaWllgslrwHyu7eyOo9DkGsPL1O9HN9VSiq2mBaiQvp7Fi4EdZwdPrcfUabAxvMyB7H0zWJEzQm&#10;hawKdpTdvQNIJBKctoyMzPsa6HOdHgcZXV1df39/T09PZWXld2xDsVbQaLSZmVlUVJSbm9u6Xz7y&#10;Mg0NDadOnfJ+zUtrVFRUKioqjh07FhMTQ0l6B0Auf6vHkZqauj775n/qcTx5rwrJ4zgx3eNupyuC&#10;sEgpG1/hcaj4JrYsXV5a6XFcXB51t1Ui7wqBU0noWrh4eizEkrQrJFZawyggo2Jk8dx0f6Wd/soS&#10;XFbfJcw3NFBdidgTgZxiHLwvKjZIRZbyozqQQUr9Z1/dGy2NP7E066quqmkSN7t8NrvpyLmrJxI8&#10;iIN6EAwdMocWjhzrGzh6qLck2cnaq3Vs4nDX7HjzYGaKH14KJ4LVCsrpWl4cLek8MtJRYm+opJs3&#10;PD/TO3B45svrI9aSxKYrT4WSU40dv3r56PD4+OBMV4GRmmVBTd/w1HRWw6G2miRNJUmjwMS++Zny&#10;FF95PE4UZxiWN3jx6uliT3tiTw2DxMHj5zvqG5tHlq4erTSVkQZXkTRy8bPbJyMcnkXgK4WW03CK&#10;LBycPbk0URtpShqPY8V7Vcgex1RNkYVKbMPImfG+ahMdVXEkWt3Ga/rig/MD2kiKx3GvPYK8Q1lV&#10;nZrTVy/URXvgnreTngqra5XVNXFqZr+PvfzKdPfshgvXL1bHW+JxlBSMbfzRm18e7wh/jccR/wqP&#10;A61k4h0bHBWsofJkdIwnHgdlzFEESsEgLCMnQV4B5ITXexwvjMchqaTnEpqctz+npIKs/Iq6kqq6&#10;gv0lHtaGepa+ifvi1RQpI7yIIJQ8s8sD3W0lEMruhQ1RQS5oUroohqDtEpKQEqf97DW0r/Y4wpMT&#10;Lc10QNZWMfFLhB4HFBQUFBQU1Cu0No8Di5cJi4orLqvSMzLTMTB2dvdS19YztbStrmv29g9G4Z41&#10;R32biB7H6kJmEgiErpigJcnj4GNlEeXhkUMjbU2MY6MidVVURHh5Rbi4hPfulRYXM1JXd7GxMdbQ&#10;EONgJ3oc6xpzVEdI6PSKMUc/4eb+48YNor9BtDhIJsfjx49++eWn9vYHe/aQPY679PTte/Zorc/j&#10;APdBUknKplw59Vul1B/kkr/PGvz1tz8e/fDLo69+ePTjr48efPuwe/GP4TO/f/fzw6VbRI8Dt8b3&#10;qpABAbyzs/NKj2NgYODmzZstLS0guoyNje3q6rpy5UpzczNYJ5H0QtmUlBQ7O7s1vXBk9R6HMAq/&#10;QyOAyrTkRY8DzFpU7bSqbp69euvz711Kp6mMyijvl33qcRDXqd5ikMYtpUXZ3buB+p+/V+Up4FR0&#10;dXX9/Px8fX01NDTQaDRlwd8MyB+Wlpbh4eFubm7gKVJS3weGhoYjIyMnTpwA+YxAIJAHEwGXKSkp&#10;aWBgUFNTc/z48aKioncc+IPM3+pxiJPeer36ErOgeP/nX37zgrsBBBJtHZxXPx7H6z0OQkR+48xo&#10;f7yrtZKsLAj8nCLzj19Yagq0UZOXQ6CxxPE47t7qL4uWk5WTlFE08U+bWb4y05qlJ41XNzDVk1fE&#10;y8hJmzhFdMzOjLc6W2kgsNJoSWLXDJSmnVt0mpujhSSWchpITduI9BwPaz0M6c0pFClEHv3k6zuX&#10;lxeHshQIWClts5oT189dvnVxrs2a9IIMJEE3ILXj3O27Z08NZodqIzWsk1omLly/c/pgR6yrKYYY&#10;6mP0iGe1ePHq1bbCFHU5WYJu+tTRC1fu37/Q44rCoEUQOJyssoy8PLHxCEpO063nyoP7V88erovR&#10;kZDT8M6vXbx2a+HwfGmUlwwSZROWOnZspjjdW1lZSdcmtGH09IMHZykeB0I+qnn62Llr129e64kx&#10;wGGIpycV0XH9i09Ga2O1VOQlCYrK+rYBYRESGEkZBRVdXQOCjLyctklUedux+aYUnzd4HFntE+fH&#10;WsutdLSl5FUDC3uufvrtxcGXPQ40Qc2q7fjVxeFGV11NKeLOzd1CPH1dUWIoSZyMgrSsLFJayzOx&#10;7vi55bbyJCMdFTxBXkpWHiOJxVrE9p++enysxt1CW1pGTkrVKKJu4s7d5Txzwqo9DrSkto1vQqqH&#10;oxnu6fAfJI8jKcZFRUUOJSmNxqvaRecnxfrgpbAUjyMnCqRThJNCYKRJHkemv6v200QJrBRGWkFG&#10;SU1ORZ0sU7+YyPh4K3MjPF4So2rsl5wbFWAjJ0dA4qQVHGLS83PMdYhuGsE9MyM7TV9LGexBSt3Y&#10;MyY9xMdSHNxYlCTYMxKDfaPHgZXXd4nJ2Gelp4PB4sWRaOhxQEFBQUFBQT3R2jwORTXN9Oz8ypoG&#10;8LelvWdwZKKxpTMlPbuhpTMpLZMgT/mx8G0iGhxr9jhEhSx5iB6HKA+3KoGgr6bm5uhobWYqxssr&#10;wMLC/0SC3FxCPDyCHBwCLMxS7MyOa2/HgUAgpEVFy1hZr5OcC6LTwcDwY2Pj40ePHj98SGzBQZr4&#10;4+rVr6yt723eTDY4TjIyJnBySomKrrKxw0rAFkTh1aWcWxVTvpZP+SG48cdD534ja/r8b4cvkHT+&#10;t+lzvzXM/GJd/APecxwlb7amI4ETAxGlp6fnU48DUF1dfePGDfIIjAMDA7dv337w4MHKdhzJyckg&#10;KgSx5+qva/UehxgCySpvtdE4n+RfkC2MZx4HtVmFdf5E+/wNJvuaDWbkV8Y+Z4JQmZXtUPcXQb4H&#10;Y0JRUbGqqqqvry8iIuK9tJx4J4+DDLk1h5eX17uPiLFKjIyMwsLC3NzcKPPvFRsbm9HR0QsXLvT3&#10;94eHh5uZmbm7uxcWFi4uLp48ebK4uBhcJmXVdwONRjc0NMzMzNjb25u+RExMzOTkZEpKyvpMHPAp&#10;WJPHkZ6Ve+PW3Tv3PnlB127ctrCxX+V7VXAGNtH9B2sK3KWlSSn69rHtE4cPtjhbE8drNAvN6jty&#10;evbw7ORgg4mxnopjaM/04umTc5PD3RbmxoTa+UuXL51cOnb00Fj3wOSJ5YsnptqC9FAoWZWQ/R3L&#10;589MjIwMTc4dPT5Xlxeuo6lp7p+UkBRjoGdg4BoeERehp/mkTEfK6ruEJ8UFqig+e0EGSTK5E1cf&#10;3LveGuGNRaAkCNoxBxau3bpysIpiBIhhpS39Y8bPXzvWXeqrDFI0PKJrj12+MdFebauvSXmnho5P&#10;9djxK5dPZMc6SElh0TLKZQdP3Lp3sdleToIYr9rXz167dGbYxwxMYxS0HEbP3jk71eWPlxJBKxh4&#10;Zk8sXT92eMDXyQDsimDpWzh8fPnsqenpmdm5U2cuXL95/WiOqw2BdCBZ95KJ5Zu3T/YbKso/aYqi&#10;mNS9cPXWjeUTR/qHp06cPTfZXY6TlnXwj5w9fWFheuLgxOHFpRPd5cnGBHlj2/S+/snkGD/ShihR&#10;icj9TUcHy3JMlSzjywZPXbiyMDM9MXtq8cLZK7fuLXZoSqBQxqEZS9cu1weTj4VC4OTtw6oXzt24&#10;cn7p0NTE3InlxcM18d44NROf2v65+Yk6L1tllJZDSsPomavXTx1fODg6dWhmLD3OlEBAmSRUTi5d&#10;vnTu5ODw8PSJ85evLrcnW4N9imMsSrqOXzzWaU06hISmkdfgzGBLlJoSmJXWMg1rGZzuKUzSQysZ&#10;OIVFRgXoa6x4gngdx7B96fkF8fsyo1Oy0wor0jNTzQzVRYm3Ha9rF59TWkIedwMoPCbW3FBVWsc5&#10;KrMkMyebkp6U4unlIr+iKwqQir2/X3CglqoC6SZLqdv6x+fsT0hO8o1Ny8gvDva2IL9HVhSt5JRQ&#10;mJ6T7RMSGZJaEBsbqiIjLYKSkjN2iUjd5+NiJIZX0nOPiIr0fTqOBsHULSg2xsxYSxyJQqsYesZk&#10;7duX6BMSqKWjLG4ZmpqRbq6LJz9ZJWOf5OwkeRTpI4YhyDjFpqXG68LxOKCgoKCgoP4TWpvHYWBi&#10;XtPQMjY12zs4mlu4Pzw6rmh/Zd/Q6PihI5U19Wpaui+s/xoRPQ6xNQboOk88DpywsJaCgpGmhpuj&#10;Ax6J5CcNL7rS5iCnCD7xODBrb8cBDqcoLFzHzHyNgeEePf09WtpPpaX/uHTp4TffPP7xx0fff//H&#10;zZvfp6ffZ2S8T09/h57+NCNjBju7rIgIMQRaOxSPA4FEEAyk3fsV4+8rpH5LSPyGkPQtkEzSd4TE&#10;76RJIiR+K5f8rWLyF9JuPUhZw3V4HCBqTkpKIhscADDd0tJy+/btr7/++urVq8ePHwchZ21tLXlp&#10;PGk8DldXVxAP/h0eB9gnP0aRXjdhg3n5yx4HUeaVRD2dXbnUvJLWMJNDxkR8Xfd8JSgUytnZ+dat&#10;W3fu3BkZGXkvXTTeg8cB0NDQAGH5e+wz8mZ0dHTMzc3ffUDT16Gvr5+bm9vd3T09PQ2y2sLCwuTk&#10;ZENDQ0REhJKSEmWldwY8zn379h09ehQc4mWOHTs2NDQUGBi4vl5JILORuqsAvVCovVomFlaZOfn7&#10;K6pfUMq+THlltRdWfp0kFNRNgsLcHHVRpKYHIvIapn4R4SG+6qrEN1AgCNq2XpGJ+7KTovyVFOVF&#10;0Eqm7mHxaVlpidFqqsrSNXPnT/fExHvGpWanZWYlxkXY6RLDUTE0Xs3SPSo1a19mTmpaSrCPk5q8&#10;JHFoRn1rM0srdWNbj8gEHzdL6SeNOFCKhu4R8S5WuljyOayQgnd8ZnqKiT5x8EgxJEHfKjAxNdHT&#10;4skKSCxey8QjJjHQ1V6WlKJkYB0cn+brZS8r87QfirqtT0x8QoSFjgISSRyaQdcnOiU11gArSYpX&#10;NdyjMlKSQnWIQTsKSVBwjk6NCPKQIP5Ej5VWNvGLSokI8dAgLRXDSGlZuIQnZWVmZ0cFR/j7xSYm&#10;xtpqqZM7RCDxur6RKbEh1hjcs15CSLyGW1hSek5eZnZuUlyEpZ4ycfQpLaPAuPQMkJiZGRnspU3s&#10;3IGXV7P1D4y0MCOaKSSZOXnHB7o4yOOlMAomHhHJadl5mfuSff1cw5IzYvxkxZAoeSO7+PR97isG&#10;15CQUjZxCUnKyMvMyUtLiXezMcYiMHhFfRC7R4V7a6sRnw64R3b+scmZuZm5+SnJURZGSkg08U7q&#10;2PrGpGZl5uZlZKYHuVlgiI1cwD1XdQxISIkLUCbtX0xGSTs4JtDHDE9sR4MD98crONrPyVZd1cQ1&#10;LNrVfkUjDiC0vJqxra2Lp6ObN5C9s5O6ujypHQQQRkbd0paUTlnq6KypLouS0zaxc3ua6OjqYWpq&#10;gpd6rksRXsNQ19BQWvppIp5gYG3l7Ono6mZmoiOxYixVCRk1Azs3B1dPKxtreeIgIMTLxChqG1nZ&#10;6mgpiaClZbXNTEwMZMnuHgKFVtLRNzNXUJQlujASeIKGiZWju529rbwCQUzFxMLGTlGO8mRxivoW&#10;dtZY8rUgcRgNC0trS5kn+4GCgoKCgoL6qLUGj0NUAu3g4t7U1p1XtN/Fw1taThEkyiqqePj4F+6v&#10;bOnoMTa3Wt0Pk0SPYw2DcQCIHoegBcnjEOLgUMTjzPT18OJifGxsvCwsZPGQ/vI9ET8LsxQbs8N6&#10;PQ4gBWHhYja2s6ROK/fo6D5XUfk+I+PHAwd+KC7+2t39ARfXva1bb9HTz+7YEcvJKUM2ON4h3iZt&#10;DSrwejiTNIJTrZTDAZJqpB1rpIAcavCkFAKYti3BaHhJYGTW6nHg8fiQkBByGw0y8SSysrLKysrA&#10;39TU1Pz8/PT09KdLwcoeHh7S0tJ/k8cBAkZ2GVNaw0yKl0HuikJ2MV7WM4+jktqkiEnVRxBFeHeP&#10;A4lEGhgYgMj38OHDBQUF72VIjvfjcYAze8d3xK4JFAr1dx8O3FxdXV1ra2tvb293d3dLS0tVVVVw&#10;XMri94S6ujrYuc+r8PLysre3X7elAvIasbvKqt+uAgpEFE4KJy37giQwTwYB/ZtFGnO009VqVQN/&#10;PBEWr2Jk6WCnqU7+HZ4onJKhpYO9ovzTsTmgPiiBDKdiYGZrq0byxaCgoKCgoKCgPmqtweNAYvFm&#10;Vnbe/sEqGtoINPEtdWRJoCXVtPX8g8MNTMxXpr9SIDQQFpcQXasbQPI4rHnYMGzM4mzMKA42LPde&#10;BCuLOCuLGEmirMxAYk/FwoxgYVZgY3bk34sRF6fsZE2QLAdZUdEUDo4zjIyf0NM/oKf/dPfuz/bu&#10;/YyV9ROQsnXrHXr6Q0xMIVxc725wAMg7ILbmQEpKYAgkySCxzwRmyekItDQCiVnH0aSlpSMjI8n+&#10;xUriSV1XSHYHEXIigDwNotE1tSRYi8cBhBCVwLIo2JF6rDzvZbxClBWozMu3aUXy4lTFSHug7O4d&#10;AKG9sbGxnZ0diLgpSe/G+/E4PmKQJCgzfwNg56hX8e4HBfkNFCmgFFtlufm/1bo8DmJILI7CkDos&#10;rExZ406g/lUiPcHnnikUFBQUFBQU1MepNXgcYkgMWlL6dT9AIrF4sPSt7TiIP3+KE8OEtYFAaIgK&#10;eQlwOPGyksTmxMvuyMP2ROwOPGwrZU/668rL5irIhVqfxwEgheAyoqLRnJyju3ZN7dp1aIWmdu7s&#10;3LPHl4dHSlSUGPO8c6QNticdcA1aK3g8PiAgICIiIpwEmHhKZGQkZeoJ5HUALi4uaxqfUVJSUktr&#10;teOAIkiIICWZlZw3GWVTeqy8aHOQ23eQDY5KGtNiRu0IHklNceJNIELZ178J6HF8zIA8Jwpy7ap7&#10;rPwPhYmtaKhNN9ZdTfs6KCgoKCgoKCgoqI9Aa/A43lVEdwMcaI0jcZBBIPBiYhpiQnpigvpPJfpE&#10;YkJPRFkEVtMTE9IVE1IREyYaEOuG5CVIiooaCQqaPS9TQUEdISGsmBh5Hcr67wPy/t6s9YFCoZSU&#10;lDQ1NTVIgIk38HQdeXl5sCFlF6sArLym8RzJPoUISpJD1mybdhRlCNJXeRxUpqV0+il7lF35cYr/&#10;ZoMDAD2OjxmQ7cQoNsc/UnS+g0Tl1VXUVNBPhtWAgoKCgoKCgoKC+tj1T3ocxG7spM4FlEhhbTyN&#10;79ehd+ENO3nDon8l6zMF1rfVmiAfQkwCLYBR4JQx3anmS6eXQm1SuMGsbINZBbVJySbDLEbNMBYF&#10;ex68hjAKL07e4F9856HH8TFDznwgF5LGH/2nClAoKCgoKCgoKCgoqLeJNDoGUS+kv38RG3EQY9IP&#10;xxBYwevO+0O9nn8d5JiRhIS4BEoUJSmMkRXEKQjilEhSFMLKiaClxJAYhASSdNdJq/6LgR7Hxw8x&#10;syKIYwuR7FtyK7WXCr71i2ydQPcECgoKCgoKCgoKavWiGBx/r8dBrvyLS4iv7U0qEMgHDPQ4/iuQ&#10;nQ4x0iikTwYifS/lKXk/f2fRDAUFBQUFBQUFBfWx6W+tRRP3TK72g/o/tDcg/ymgx/Hfguh0kDrj&#10;kQYifep0QEFBQUFBQUFBQUF9FCI2DCFV9YnNN4j1fwjkPwX0OP6jgMJOjNSBBQoKCgoKCgoKCgrq&#10;4xF5bFFKrR8C+c8BPQ4IBAKBQCAQCAQCgUAgHwPQ44BAIBAIBAKBQCAQCATyMQA9DggEAoFAIBAI&#10;BAKBQCAfA9DjgEAgEAgEAoFAIBAIBPIxAD0OCAQCgUAgEAgEAoFAIB8D0OOAQCAQCAQCgUAgEAgE&#10;8jEAPQ4IBAKBQCAQCAQCgUAgHwPQ44BAIBAIBAKBQCAQCATyMQA9DggEAoFAIBAIBAKBQCAfA9Dj&#10;gEAgEAgEAoFAIP8txMXFhYWFBQQE+FeNoKAg2Iqy/X8AdXV1iydYWlqCP+QpIHN9PXNdHQsjI9JC&#10;0hKSzMzMFBUVKdtDIP8j1uFxICSxEpoqKCMdjPHrpaeBQSIpG3yYIGSlkW++RkMtjJIcirI65F8H&#10;Qo6ANNBEv/DUVspIG6OuhKasDnlvIKTxEvqa6Dd8fIh3Xhne+XeEeJ911d+Uw4F01DCU1SF/C8Rv&#10;ireXMzC3/7ugVGNeeFIvCFRj0PC5/UdAIJ4J8l+Cl5d3+/btW7Zs2bxqGBgYeHh4KNv/B8jPz7t0&#10;6eLFixfAf5dIgImLZ5bOj48uF+cs5+w711h3YX6OuMKlC5cuX7x4+dLJUyfDI8Ip20Mg/yPW43Ho&#10;a6Cq0uVn2nSOdOi/Qu1AepPNGqZ6oG4Nvi0+0C8MhKct9nCL+otXRxbxGvVnWnWKEhWU5ZEf8mV+&#10;xCB87HHDB1RffHZkkZ7gbJtuc6GymiIKPsH3CsLGGD1QpTLboffibSeLdOdbilS0VUEAAe/8ukHY&#10;mmDaipRm23VfvMNkkYrikXo1bTV4n/8+EJ52uKHqt5QzrcXK6kqwnPn3gNDTQFWkyc++rRpjbYJF&#10;ochPDT64jxqSu4FDIDDQ4/iPwcbGtm3bNhYWFjo6OvIEMzMzBwcHJycnOzs7PT09NTU1+MvFxcXH&#10;x7d7924wu2HDhl27dlG2/w/Q0tL8+PGjh0SR+Ovx44cPH148+/O+2O8ttb+3N/opK/nPxWOP/vwd&#10;rAIWAn744fuMjHTK9hDI/4j19FWxNESD8P7368GP7iYAPb6X+FTElDsJf96Oe3TdOtZP6oOuGUT7&#10;Sv541ubRvaRHd+NfvsaHt+Mf3vQ/1qNtabhOKweJRFq5+ThqqX4wP7PqWgSFhAT52Dm62gR4WFMS&#10;/wZkFcy9PJ2l8VjK/HqJ98c/WLB6eCcePMGVGfXpE/zjZvidI7oOZrj1PUGspJmrm7OasuyH3WLp&#10;b8DbHntn1vThnbj/Z+8sAKpK+r+/q0hfLre7u4NOpZSQEFFRUFERUFAUkBRQxO7u7m7FDuxYc8MN&#10;Y302nmfdenLz/74z55wLF0TE2F1jPnsW7z1nzpypMzO/751olvJ44oOU//nTovv1iVm9vZ8v5RE4&#10;Q/p63dif9NNnxbBIt1gVf1r+3/eTcvq+sukc1qt/TlqPkBd+1/9Kyob6fF7fs5V6BpT2B/Vx/VKe&#10;s555tTBbg6MT09KSY1/zYcg9EsxH1nT538f5v96HOdWQaw0Z9/NnsBtTPcLfy4rn2h+Xcdao2IF5&#10;g3sQ356bgNDk/gP6Jwf5/fFvk7evf/+BGaHBAcT31x293qjXd7ZYqoKDh/ph6YcGdPxxBMcMyssf&#10;mZ+X2CWYOPOXwufzIyMjq6ur/fz84uLixowZU1VVtWDBguXLly9ZsiQ3N9fb23vo0KGrVq3asGHD&#10;1KlTg4KC3nnnHQqFQtz/FrBuLdQ4fgX/YwfUOH7+6b8bVnyX2OmRkf9tUti/Fs/5+YPbP3/5xa9/&#10;/+r3n/4Hrr8ZGofFPzB+cN6IvIweXW21amB4TK++PRIjfF/nTsvbw/NoHD3izUfXdv3fp9W//W32&#10;b3+b9fsXsxsO8BUcP38+49c7aZXD26hxeEVGDxw7ednGzYCNy2YU9+oaGNypd+X4Bes2wVObN6+d&#10;MSAt1GqNjMudPX/28LBQO1HAq2ffKQvn1gSGhJTPW4u73rhu2aTqgWEhhIvnpjjH+/tr/X/7Yt5v&#10;f5v5eBx/fTjzl7tlF7bH9E5qk8bRuWTy8nVYFCHr5xTHm63WpUcvbR852J9w8oJkTVu4eERmoukP&#10;Mri79hq389CRJUMz+yePX7ry/ePLiPN/AN16zztTvy868kWzsHyo94P69F8ezgQ5aF9QG3Lwp3u1&#10;90/G9u/xdNvD4pU0cvTsNQ0ZuGp+z6TYjuFz6w7vy8lINL+MRE/MKZk8oXZgVBiwR1vB7OU9fMZq&#10;IhibNq5aOCu/RzyIwCtFVpr1s+O9fnk4o1nK44kPUv7n+7UP6rvlpLfJ9vYODB1eNXElXh2sWTIg&#10;Ldlq+YNHkKcMnLlsSUVfr4aMtcSljJ47d0zGq5XS2WnWa3tTfro/ES/SzdIZHD/dn/7f20m5GW3U&#10;OAISeoyYMW81ltAbFtVmxYf/0fEdtHTXuXXze0W8cHUNCY7OLJswuaZvQhRx4s+hJMf73um01uuZ&#10;B6fjMno9vZ4xWxJHFk/IHTIwwK/1auBZiR9SMH3JoklD0jo36ZlZfFMKxi9bPndIoH9bpXbfkJSi&#10;CRs2zKxIe71ncYBuzOHVsf/9tPK3v82xz7WGjPvpwYxfP06rKXwGjaNzYo8JcxdOqh4cHUacaRvB&#10;w8oP3jixgPj2NEwWa7+snJqigsSQphJDQp/puw7snp7c1HKMHDF23qZNeF9q07o1C3O7ERdehI6d&#10;u+4+uDetZ8JrPiUZA5MzfAyGmuDgW1277o+KijKZnk/j8A8eMGXGjJSkWNMf1Q9rQvT4JVi2Ajat&#10;X7GwLD6auPDsJGQXL1lFdKEB44tSDYaYiunLie84m9YvmzEuzc/Hyz+w77Di5WuxQrV2eUl+psXS&#10;MGvbFNElu3baig3w2sZl00clRwc0SYzAyKFzt9fvLRo0sH90+CuhkYlEoqysrJMnT6akpIwcORJ8&#10;ANy5c2fVqlWHDh364IMPDh48eP369WPHjtXV1d28efP48ePgllY0Dh+/qKwhVaMKhvp42apVY2z2&#10;sJqCkUNCg/wCggfXTF6OpQ9IvWVZoANq15/xr5yPX9m4ft20kiGdiNOPYfHq3D97/FJblq1ZlNm/&#10;Z0Op88kum7ZiHX5l8cSyRD+fhux5PtauXdMgbvz66y/w+O9//r1s7qOuod94ix+Fe/1r0pifjh/6&#10;94qF/127/Le/f/X7L7/88OMPEyY+SeMwhXTqXlw1x2bibV63aHyvpEj8mtGYOXbqivX4hfWri4b2&#10;JUpXl8TRi9bgpzeuXzG5pIVK1hrXPXvWCtzN+tULykf27BhIXGojJotXRuW0JVNHJ4MvQZ1iJi/d&#10;uH15VX7PgYN7lI+bUtgzMTBhcMnSLQsnZkc9o88Ai9WrZu6KMZl9OgWGDJ+0aHJ+ZgRxBfFH8Zwa&#10;x7F1XX/6bMzvX8wBHYL/+3JOw4F3EWBv7+M2ahzmsPRhM3btWjarMLVX4sCc3Hkg23uGdY4ftWvf&#10;6elTx/VISc4rGXvyRP3eqT1SB+TUXfuwfnZPPyvxJpt8g2qO3rmxrzQsKnLjxY9PzRrfr1tyv8LS&#10;laeOr51T/IKdRNBz/eF6xu9fzv/9i1mPxxF2Xu+VX9ge20aNo+fGU9frV+Zn9khKBCTEhPlavLy2&#10;3Xp4anR+29+UwE4RU2bNGDE8x6eF3z2r95+7OL2y/0uxtx8nNb/q/Xs35kYHelnNY1fu/v79HcSF&#10;P4DUjPWffHIx/hn7iY9Tkevz+Zn0X2H/FXZhH8/Bn++Pf3CqTRqHt2/Oio2nVq9a0L9vb5iB8bH+&#10;vj4dI1a/d/1iwZAeFnPb0txoDksdPGHRvNFDYh/PpX41i/Zs31KeFNe65mX1C5h/7vOb25cPg+EA&#10;AYnu6O/zh2T5CwBs77snev0KxcEmKY8nPkj5Xx6M/7yNGodP38lLd+9fs6ggo29y915lc5ZmZffz&#10;9no5EnpEl5L5cybmDIyyNrPwho1/7+G97ZX+ZrxrYDR69Ru+89btfWNfrd8tc9Kt1/el/PxgEl6k&#10;m6UzOH5+MON/77dN4zB5Jwwfu2LvhiljspK7JeYWlS6fktUz1o+4+mL4h0VVTJ26sLQwiUjQBvK2&#10;nbl7cEO/Lk/syj2FkIgutVMmVZbnw1cgImX00u17NhX0TcIv/kmUDvG5X5/Wej3zeX2bNA6rV9by&#10;DSfmzaoNC22xpE3dd2z90D7El2dh4IwVl//+6P7a2dVRIY0VjF9w7MZT73/3jw9mRXRqq5rl3ymt&#10;et6hQysnDWqrKvJq0jPecmRN3P8+q/r9i7n2udaQcT9/PvO3T9KfQeMwhQ8qWHTj/v36uq3ZfWKJ&#10;k22iY+mEq998sJH49jQsXj5F1TWb5s3qH9mROIWTMnDZ2Svnlvfu2uR08tKDH373/h7QWCSn9Jy1&#10;/8bNM+ty+rxo3kXEdTt39cLAvimmN0DkwOSMrlbr6ejoLxIT66Ojoy0W/GSMxTIjNHR8cDDspLVB&#10;9ejUedzZy1eGZ6ebm1d0fwh9jn529/SirDTYE0joGhvu+/x93szp6z/57L0VmQN6Ar8m7Hj/zntj&#10;8rMiunRNTEpOLZl2+sM7FzZjD4nuHB7YvbBi1+kD2+cMHpiY2Gto/vgt+07uWTspK8HbbDCHDB+3&#10;cN/eBdNGpvdO7Dsoc/Gskr7dOjYKIAZDaFLagQ8/OTkw3mq1/jlK0FMRi8VDhw69devWzp07jx8/&#10;fuPGjbNnzz548GDLli1nzpz58ssvv//++3Pnzl24cAHXOx49epSVldWKxhEY2mPqrD1rV80O8vfB&#10;zxhN6dPn161cPis2KjS8y5R9B87Mmja6V+/U0mV7L1441CcuCqSQl0+P+VuPXbh4emYhzNCeqakH&#10;z12tW1cc06lZKhktXj2Gl20+dGDnzKJ82B/tM6h67oKJeUO6mE0Wa0zppFVHz9SvnJrXrxf0Z92+&#10;k+cOzOib5Pcib+pabK4KpnH8DgWO//33t3/96+f3b/1QPOxRiPGRl/zbMO9vEzo9ig7+oUf0z5fP&#10;//bTf3744YcJEyYQ9zfH3CU+b93m48sXz8AMosSEuCh/Xy8Q+pyKiQf2nN28aHj/dHh+0LQNYyrz&#10;vb38I2OWHnnv/M7RJd0TE7t1TymePH397C6EZxgmc1jfzKm7jh1fN3dqHuZn8ZjSmnGZXdpiRkT1&#10;nrP72LYy2Ku0ePuWrDp4cd/KgQZDWFzy+iv3Dy8dn+RrSUgfsGzz3jk5/Tql5I/bfnzT/JExz/7D&#10;jJeP78YT19ZVDo/pFDV11/nd0yrjiSsIgwXUuhhmUHuaXlr9+VxzVeItx9fH/3x37P99ORd0CP7f&#10;V3MbDryLAHt7n6RjGsdTScgbtf3AsR2D02LBC2gymX28rcBi7JJQuu/g6YrSYd5eFrOly9SVR++e&#10;XZrQs/+MnVe+ur05xZ+oygOC8957+HBVfv+QsMgtlz85XDkCNO4+oRGFc5ec3L5m+IvVn6Dn+uON&#10;Af/31YL/+3L243GEndf7FRd3xPVOapO5lbr17I3js1O6eDcE6jk0jtComNWbN4ytLvFv4Vc+74DA&#10;IB/vP6rfOWjUuPsPr0/0geEfs+L10DhG5/o8PNv3N9h/hV3Yx3PwlwcTPj8d17+H11NLio/f0DVb&#10;6ufPGW9vezyzxmGydBlUuGzP9lmlyY93gUDdGuDv7/20vpGXf+CiS19eWz0DysyvKjlpXvdOpv4G&#10;xcEmKY8nPkj5Xz+f8PmZbjl9G1+HJxFWOu/A+XNLi/uFY24t3j6W5oLE8xOTMHnn1hUl+XHezV7i&#10;/Em3//7F7jEBROfMaPTOGLH3zseHap9duv8jGZLudWN/j18+n4wX6WbpDI5fPp/50wfd8jKens4m&#10;c3rN1LpNmxd2i4UWktli8fW2vKyOelDnrjPXrN09tbZ38wE4L6pxhMUkLFm9cvb0MdDWMpq9ff0D&#10;/O1/FfszAC3FgzPprdczD890HdDr6fWMl3fO6i1nFs2bGN7yz09r379fX57VttqmCZmzV7339x8f&#10;fXJwfVZy44+9qblrL3/85b+++2hu5FOGjzXyxmgcCZYja7r+9Fn1/305zz7XGjLul4ezfv+077hC&#10;/+aVQ8uY/GP7Tdqw8/TpkxtX751X0i/wGZLn2TQOgJe3t7+vj6WZidiyxpGy8uhn/7y1Cfts6tR5&#10;xPk7H48t6ot9fX7eHI0DUy78DYblYWFfJCV9mZi4PSLCx3ayIijo4/j4S7GxWb6+bdE4wrpMuHT9&#10;xsgh/V5a1dkq6ac+v3t0UszLmPCRNWvz/ftXZ3aJgEa5l9+0S59dmTIaliOj2b9f2dEPPqrHR+76&#10;hvcsX3/x/Mnpw3oFYXaIyezVvW/51j3nt82pSgzsW7v4+JFjWzJSo2F9bDL5+IDauEkJiejRv/7+&#10;3cNdn3/IyUtHLBbn5ubeuXPn2rVrH3300QcffHDu3LkvvvjiwoUL4ORnn3323XffnThx4vbt2w8f&#10;Pty3b9+jR4+Kiopa0TiCOvaaMe/gxnXzgwMII8hk7jdr8bG1q+fFde4YET29ru50delgPx9LdN+h&#10;x2+9tys5MdAnYOTsTXc/2loeGkz04o2mpPTh+09fPrggC/tOAOz9ETUrTh2qG5+Z6oMnrtFk9fbx&#10;sVpNFu/0ogknz29fOKRPlDeR7p1ie63ef+H6rko/7+dvF9etX4uvsvH777/98tWX/zm4518LZ/x0&#10;/NBPp4790DflkY/qkVX6DTi8Zd+FGv+1atEv//yx1bkqlujE/E1bj8+cXNFYOEyWxNyKvSc3L8xO&#10;7+JrxusVk5evt7e1c2rt5Tt315UPCbD1/Sxe3vZjU4xmn+S+hTu2HlpVOcLfh4inxWr19m5eR7ZM&#10;18ytN+9fnka0gV5+AUEBfuBJnRN6HHr/67q51aCwmiwWP/8AX2CevoDGAfAPDPLztpqMJh//QBDU&#10;P6OaeB0ICAgYN25cXFycj49PTk7OkCFDGiSPF+Qv1zj8hxRNO3P8SG3/FPsfo+01DvC1ZPa6B9d2&#10;JkR3CS9f+OnXd1fnErZHx3k3H9zcOSDRN8hO44Ai6oTZh7ZvqHmx1vfP1DgsPn79CkbvPnzi1PHD&#10;65ZOSY7D3x7/5LSS1dvqTgMO7yxavm7q7hMPv/ji4zsfnjq0uWpwXu2sJUsqqzds3V23Y3Fi7KQ1&#10;u/ZUjUjFxnEYu6dP3Xfi9OlTpw7t3Zaf2RPzjSA6pc+inceAl8cP7ZheOGpo36oVi2cNH9AVu5hQ&#10;Urt0+tQxncND0qvnLF29bsWqHYeOHFy3cv35Gx/++z8/fHLm9PqJJQtX7P7hzr4e4zcCX04eP7J5&#10;YU08Hisvn86Dhi3YfRg8+Oi+DRNL0kNhEfBJTC1YsnbviVPgkQcXFw/v4udjCO4yfMrCxWNq1m3f&#10;W7dreWpSpI9fwKT1+0+eApw+vufw66dxGLsU1245cfrUyeOH15TmheMu/AJjy6ccOnESpNOhHVvW&#10;zp2/9/IHD77+6u4HV3asm1Nemjdj5uTi5Wun7di7eUzp6PHzVyxZmB/XGaaZf3DmrFUHjoEbTx/c&#10;PLtvnG3kEmzhWtA4jGZLcv/sNTDLT+/YsGhwH6hwDxhePGX5+qmrNu6sO3byyO6akqyQALwSjyqs&#10;XVZ3+DhwXL9vTccQUACNfYdX1B2Dod+1fmy3Jvr48/ASNY7A3Ol7L15bM60kKoj4SQSnYsHqObNX&#10;btt7GJSYui1jk+MGrD4Eyt2Jum3Lcv2xmickImXysnoQydOnj+yePXoI/KE6IS0TpPK0dWsW79mz&#10;f9+RU6c//erLzz+4fWn/hlkJ9uWtdY3DGBybOGkP5vXxg5snlfaBsYjoPmTS0q3rVm/ZsOXoqfrN&#10;q+cNLy2bs2rz8ZMnD2yakdUzzAtreI0J2Uu37ztx6lT98T213aCw+yK8VI2jU/XUFSe3rRsW39mu&#10;3bUk9Bi7cMaIuRs3Hjx2sv7YngkpCZ2nrDt8/OTp+vptU/H+g9k/aPimozA1Tp04vHkBVhuExPaq&#10;XrJt47pN6zYdqjt07NiJjx8+/Oqzjy/WbRlf1LtT4+gQqHGcPVa5btemIydOHavbNCo9iEjzsG7j&#10;1+wDmXv80N6ZwzLAW+ftEzakcFEdrNZO7N+4sqRPUkBSWsnW458//PzeZ3cO71g/tqCsZvLiFfOy&#10;e8QZeg8p2rRqVvHs1ev3HjlVX79hblFHvPwYrb36L64DGXDq1L4D2zau37qo+EVntvxBGodfp861&#10;C9ceAkl96sT6yRW142YcOXb/x38/+vDm6RNbZgaGd56zYeu0yWvqQJMxv7xPjy6VK3bBPDh9Yu/6&#10;qSO6N3tU5uyVlz75/Pb9zy4sHj44nLiYs/n0rQ8+vvzlV7dnR4Z5d04cu2HH6jJsmQ2j2Tdzwp6D&#10;24sGgi/B0V1n7sNK+8GdC8pHdsI1jv3LRmwFTVP9oVXFedjsh+7lk9euX1+1cfuqI7tWJMd3BmW9&#10;fOKauiOwUjq2Y15ER6LmNFu8ytccwfw7cWDb4mysme4UmzRu5c7VKzdsB63g0b0Lp48uLq/asPfI&#10;6ROH19SWJ+PrPiT3n7hq07GToCE5vGrIwPAXG8z1kjUOr8DkvNo9B7csH9u/dvqivatm9O0Ix8tE&#10;9siYt3zBwvKla5bsOX66/uCmuUmxROMQEddtxZZ9oHE4fggU/ZtQ4zAau/Tst3zzxurqNYeO7F0y&#10;PqtTgDmme+9lu2FdfezArrmjhnYxwgHPQwpGza8d2wvOyA1KHTBu3dZDp06f2H305PVP711pTeMw&#10;B4UUnf3w/crhPYBdFJXYY9ku6PPxI/uWTi3oCnLe4hWdPXLe7iPg5KGtayrTugcnZNcsXLpqUc2W&#10;bZtASTy6b/nIweE+XoTGMWj6+n3HYX6cPrx5hG1YflDH8CVY5Xh0/6qphTB3u3TrNWPlunnrV87Z&#10;tWdjVfHkIfnTF21cu27XgSOH9h7Yu3lOfvcuRF9x5OSlG5dOSwsJ+PO6/nq9Sa+fGhr6ZVISOO4l&#10;JEwIDsbljASr9XB09N+Tkj6Ijy8JCCA0jlZljhY1DpMlsqBy81FYOx5YUTkCtq5W7/B+OXN2gZ7S&#10;6eOHt88enxkeYgju2G90xfjl62du3bt3yaza4jHj16+YXTF31epdh0/W12+cXxqBdafseVzjCIvq&#10;Mmvjzqo163fu37u8tjjRGNUvexb28h7ZOq6iH8g5iDG1sGbDfpj1R7dM7d4VCsxNNA6jceb5T06N&#10;L4atXVONIzS225JTN89vmZXSRBMNHFWz6NiB3YWpabVzt148eagqrdsTRgBWbT1x+dG///OPy5fq&#10;tiyoHjBs0/Z1ZWVr6g7vWVCd6ufjlZQ+aM0+ELBTR3ZvnZo78EW7gG1DLBYDs+rcuXPZ2dk1NTXn&#10;z58/c+bMp59+Onny5G3btn333Xf/+Mc/Hj58uGfPnu3bt1+/fv3rr7/29vZ+KRpHQt/sczcvre4W&#10;3zmm+/ZrH54t6mFf8q0+oRULt3/8Xl0ecQJgje6Wu2H3wa3zSh6Xtnw6Rk3ZvPfU3OrUjvadJUv/&#10;ivn3v7gxPsDvuV8rbBwH5OcvHvx77dLv+3b/LiX650vnfvvxxx/KR3wTYvzGIn5klTzyUjwKMfw4&#10;c8KvP36PjeN4Bo3DGhAybtXWvfNrksOaDWWOnr796t8uL+78ZLnCNyC6bNyaPVsWJQc1f0cAfoEh&#10;lVPmYf3bY3PH9QyHCZc/d/my5auq9tbVHd+2cWv99S9/+Pf3d88c3b8pd0BC7ozVu9fOHdpzyMqD&#10;Z/7x4//+cffW3oVTSvsNnLZgRU3/XiF2Gkdo9qhZ23ctLhkWHxSUP272nsOwx3507+rCfuH4UHtj&#10;YtqMLfuAXQMauy2zsjsFec/bfGDOyEFRIWGjl+1cXjkiGnRsYrsNX7sf3Hjq5IkNy8akJcAb3zZC&#10;Q0Pr6urA+9WlS5fx48cfP348L8+u1L8Af4jG8SxzVQxBIf2nLrj4+b1LS6aPCusU4oN1KDCNo756&#10;dEFQYIB/wMD5Gy5c3zc9JgJ0dIbsufHFlT3jA6wmgznw8L3/nFlaEwk8wTSOo2NHRXl7R3SJm7Z4&#10;6YkNiwbgD3heWtc4QI/2meaqpG49e+v0kkG9OnfqCAj1tYCeHqFxhFi80vNGXb18fn5yXFDX1Gn7&#10;zx3cMjM8IKR7n7F7667um1GdbOiUkVHRt+/ATl3iGsdxdO49+8DZz7+4v7o6MRhWaDOuPni4YloO&#10;8Dis88EH33y6Mrefj9E3IWFhfn4/PAyAyJ4Z6868f3RBbZIxasDg2illE6tGrLxUXzexGF9DNG3e&#10;xnN7d63qFheRv/Lwpw8/Pzh9dLQ/9L3ZOI7/fvP16Y0zEgy+EV3mX77/4OCcys5e1tTs/Es3r64a&#10;3z840DuzpKb+6oEFNSleoeEDqisGjxgcGBA2IHfxxfMXCrPSzOHJE3eeuvflg83jEkJ8DSafwJ03&#10;vri1aW4P+MtAybn7//7+/p+hcbR9rgqmcZxZvmRGcmIszL9gP4vZaKdxWEdsvfG369s7BftEdU05&#10;98G9A9npFh//7DEzbrxfv26in29o2LCSodW5UfbjOBLTMvcfP3/36uH8QXC1uew5Wy+eOTm5V1Kw&#10;T8CU3Rfev7x6SN9gq9U0fuGUgYmNvWxc47i1aVEGLEgdg4MCvLy9UnMKz1y9ubYkJyw2o3wzqKlX&#10;90uOKJmy8JOv/n5q0ZSeocEpE1eeuLSuMCva2yt81Lj9H948PzkmyteQUFu7IDg4KHnQ+ntf3Z4Z&#10;H2UOjaw5dfPGocKgF/sl/EkaR0PKP8NcFYNhxIxV1z9/cGlK7aCuMcG+xM8Ti09//OM/bs9J6BIa&#10;GX3+4b9+/PYfB+caff37rth5887Zdb4G78i4IfNnzC2zeEUk9V60p/79c+sLexnTh5Wdu/XZpUOb&#10;+/eMA560Po7j4NTYiDAslTt16jxsdN0nUOMw+oekTF5x4857qyYPMARFZUzb/N5Ht+bUDrMmDqzZ&#10;c+2r+xcXjOkfWjRuxfUv/vnw/dqS3E6RUSv3H7kwfWxSkJ+l24AV52+d35ESEhA8dPT2L7/+YErH&#10;F9Kqn6px4HNV8tq0HocxKm7kmh23v/z42OTKrI4hQV5WUAi80wevuX7nHzf29Y1Ljhmz9ezfHn3/&#10;1eUtA/28B03e9tPvPywd4Q3664Gztm2ene3lFZacuvzGF/cWT8g3R/YYuv7yF/cvLp+QCWqn1sdx&#10;PPrHxzPGZAf4Wpcc/+CDbUv7BPgYvUIrLn7+wbFRIM2S+yy+fufmwr4Jfl1ihyxc0LdHVEin1PFT&#10;Tx/evz4uLLjJOI4uaVN2nLl0rHpwL0Pu2Fl3Pv/yzpFNubERXhXLr3z6/rKJCQE+lqgZ9fc+vZiX&#10;AXM/fe+tf/3r7/VzE/GgPDdP1TjwuSoD2jBXxV7jqN1Ud3bVon7hIcEBBTMrKxN8Qd3bOI6jU1zy&#10;iU8ePbi2dxi8LyCma/W6VfP6Wr3i+wzYee69K1sXZDQpWVDjOHLp6IbTF6+eHJ3b28tktAbUrrlw&#10;9djeKbM+u3MZahxJfdd88ODags7QuckSWL7pq+/uzS7xj06ae/Xux6sm9TdGdO05pWbK6E5p1Qsu&#10;f/7o1pmluX06DipdeuH61bVVuZGmgYu333jwt8tzanqGBhpMobGVe8/cOL8hNirUEJ489cCNf947&#10;ERHsZfLpu/PS/c8v7wbBDgyNWH/ms/cvbB2S5AVs+913vvnszJ7ShC4Z+aU3vvjXw5vrq4eFd+s9&#10;ru7QuSmjh3tHJVRvP3hyc1l6jFf3gQNnpqZGeLV1ek2LPFXjwOeqjGvbXBWfkIjS6fMOrl08KLRj&#10;z8ppu45sqM3tDPIpYXDR0Wt3vr5dP61/j+DepbuvfnRgw+TYsEBLYOWxqx/tHlcc5m2N6Lzmo2//&#10;+yOmcSRnF9588M0nlzbB3ospqPvABTc+ubO9ugAYxmlZw89cubhu+pDIjn5jZ8w5tmFNTkxUcvHs&#10;ffXHq4oGeAeHDl6648NHj26s7tOCxvHBTlCLRcd13XX1o4tbF/QBb7sprFvCktlV+ZFe3n1zhtef&#10;vbg8r19U1qiZJ0+vmZIDrIwhgweXpqV1TKvacOnOw4/2js7v6u9nGb/u4EfvLRnUPbRLfLdz73/+&#10;5WdnKuD8iB5ztn70r39cKvC3Bnceefj63Ss7ZnYLDu+zaOf9Ty9OKfDt0T/n+M0H10/uzkpPAg8e&#10;NnbG9buf7p9UnuQV0jdnwelj+woHp1iMBq/0ihMf3juwOLlTi2OY/gj0ehD6KSEhX3Xr9kVS0ldJ&#10;STdiY7tbreB8kMEwISTkb0lJXycmfhgfXxYY+LwahzV70+1Pr+xI6BLcOb7b6csf7hgxKMA3IrPf&#10;hKlZA8P9A7JKxp0+d2h2aWJkdMHqrXfuXF1YlAn1gZzR096/98Unx7bmx3fxLl187s6tFVNTgv2a&#10;mHnppz6/f2pO73jYRoUEB4GHxiR2v3r/0dk9KzsF+5kCIzMnLr909djcit6xKRnbjp48u3BKhp/v&#10;kKrpV2+dXZs/IDJ+8KrTty4fX9YrLjR71ub7D64v6pUSExHRedPFOzf3F+Id6CYah29Mt+oTNz/e&#10;urACu9bIwPIJh/fVTenbI9Q7f97qqw/vnhtbMSwyPAT/kdIeu3Ecxj7Fk+59+c2d82vh9DtTULeM&#10;5Tffv7VuRFZHoyljaOGFK2eWje37J/zSLRKJMjMzjx492r1798LCwvr6+jNnznz++efffffdo0eP&#10;wPmMjIwjR458++234Mynn36alZXV+pqjmMZRt23rCjiVGCMsPG/x6lPrGjSOQ2cn1xbExMcV7ThR&#10;v7s2Mdw3ulvqlU8+XJXarUl0vf2iJi778LPLC7KJEwafoO6jptWd27Z4LPaSmCze/kGgfxIeGdHJ&#10;zzcyKmbD3r27ayri/ew1DgNoDq9++bcD1f7gLXs+8PU44EqjH976cVz5ozDvb4INP5bm/3PSmEfJ&#10;nb/xV35jhRrHN17yb0KN/5w16bd/fvfDj08dx3Fy0dwJmEHUMTjAu2P4iK17zk6dWBEc2FSnSM4/&#10;8OFXN7b4tTI0KjC+z6R9J3evyW22QhHA5NNv9trTZ3avGZoQ5Td64cHrJ+aO6RniN/XEja8+vbok&#10;vbs/VE7sxnFYffzG77/2xZW9wMK2H8eRNGDo7pOX1xXmRGAax5YlZb3GTVx16cbOtVPiuwR7eReP&#10;L5ue3S0uwNt76cGz19cuSO8YGNQ5ceeVT24dGuZtNYYl91w8exiouo/deXR4WlliZMzSC59fXD61&#10;uyGkW/exS6eP72X1Sskp3X3hxs7FRa/7et7PgdFoHDBgwPnz57dv356UlLRx48bTp0+npaURl1+A&#10;l69x/P6MGgcgOCxqRNmYnQeOnq4/XFs5JDTYG2ochy+vXbNsVFHZtFng/VqSG9kJFkCDYfCys/dv&#10;Hx8Z5x/Yf/3X//zb7Hw45i0oLHLb9YfXNq6oKiisnTRl85olxWnEryXPTSsaB4jjs2sc5+5+dmnn&#10;5tUrAEvm5MdGNmgckaERE+rev7B3Vv8e0V2Te5TNW37+2M4FA3qNm7l2//p5vTs1vrVN5qpAjePS&#10;nRPVSdF4jWDTOPz7nP37z6dWlrb4mnROTltx5OLm9fP79EwMCw6wGiIGP1njuH7paDUcNQYvNNM4&#10;fnxYjwsnJp/w3tWnrpxfMzi3X9WOy0fXTUrG6l6/qK7j12w8sX56bqQ5IDi0d8ag/MKimhnzL96+&#10;tHPIwBiocZz74NT4xC5Qsu06ZsODz6/W2Iby9B6w795nf6zGgefgs2kcO66ev3Ru44a1IAPnTwUd&#10;D7/wSJvGEZRz5d4nWycMi4+OjovrO2fFtTsX1gVFxS09fnX/jEyfBrOu6VwVqHGcOLpvXCm+ekCD&#10;xpE6euWV21fmDo/1b+n3Qy//wMVXH31989KOFSuWL1s6fWJlWuZAYHzeOLu1dFA0IK926sFjdTOG&#10;9qieMu/4oYPFfbqB6MUk5x44dnxqfnZScsHh+hNz8jMaRv2BvJp06fNLe2f2SoqOjYsrmzL34w8u&#10;ToH27fPTisaBp/wzaRwGr4DknOKpGw5evn59/8yxfaNDLCbD4pO3Lq0bF+VvNnh1qlr30Tcf7gYO&#10;rb7+xUu2PPzw1FiD0WLxD4tLTs0tLi4et3DluRs3DlTldkwfVnb6yuWt44rwoSqtahzffFy/dhV8&#10;XSGr9x+989W9Q+NDArukzd964sCSoYTLsLThi8+d2L+wT27e2B3nTh9c0j8JvACdJy/efWHrumFx&#10;UWbfkNwFey+erk1NCupdtvba5bqhg9NjYqKj+449/fG3H+xMIfx5LlrXOEBSE+tx9G9bOmO/LVeC&#10;8nP85NGjOwuH9fb39U8fvObiya3pPbuAd7N/yaRPvr63KysU63dO+Oz33/cuygXNU0DHiO49eo4s&#10;Lh1dO/nwzXuHZ1fHRPYYsvbspTMbsnoBY+EpGseJPbUxEbBbH5m7+/atfVl9O3n1X3/34QfjiwdG&#10;R8ck9B668vAHV/bkmy3Wzl0Ts/KGF5WWLdmw6cL+nZURHVvROD768MykAb2wn4QStp55f8/SyZGd&#10;Mo7e+fvOpUX4ZM+gbn1237n/h2ocDfUMXI+j57NpHOOWb9mxZ2PWoPToqDBfon9nr3F0O/rRvbrK&#10;XvC00WTxC+6clNJ3ZGlx1eRlx65dP7c2r8noPUzjqFtRPGXGifcuba3Ni+86cPXBC0c2jCuqHHO7&#10;FY2j3C9q4PT6K5e3Tc/t2Tk8JNCMzVWZf+rc3rkl2NC/3iPmnrh8eGNFSmeocZw7ta53N9jyhg2Y&#10;feT4noKsRC+8W9193PUv/1E3q0dc6cyP718cAk8BrOHRIw5fuz1v5KCEHn03nb+9a1ZhpI+hY+KQ&#10;pTsvrV8+KcjfOywpdeX+A6fGVGRHxNWu2XJo9ZLc9F6RocE+rXR420brGgd8d/D1OArapHGEJfZb&#10;tO3ErrUTk+ITM3PH1x09tWFWcaQ3pnFcubR/1sh4rBkft+HQhV0bc7tED9547uyhTWmhgTAaXp1G&#10;r7z1LaFxFLz36UdbM+Fb4xORUL3r1JW9i/Axlr6BMVXT1u7buHJQlyhC40jMnLpk86plNXGR8PUJ&#10;7JW55cK1iy2N4/jf399fsWLTyXMff3KhJj0YeydMZu9OXZL6DRg+orB8ytzt9fUb52T2yBu++MCp&#10;VdNBZRXXKQDbXiStal391W1Ly2OwyUzRPfsfuXJ+a3qvlPju527fnJ/R24oNwzHGT/vsn//aOb97&#10;38mr7nx8ccJQ2BL1Hzry0M0Hh+ZUj+ifc+jSzQNzqmFEjKZh46afrNtWmdEVFI3AhH4r6k7Vzy7o&#10;GRY6ZPyK29d2j06Iamqf/ZHo9d0slhMxMediYx8kJn6ZlHS4SxerXm/W6zN8fC7Exn4cH383IeGj&#10;+PiKwEATti4pTJMnyxyPaxxG/+z3/vbFzmnDu0VHJ3brP3Ph+fNHV3p7efsFx6QMyCocVTR2/Iqj&#10;B48smjIAahxrT82fWeaPLQucM3rardtnZgxJx/pTXdcfe2/P8unReN7ZSD/18Pt757esg12BedNq&#10;Y6JCYxKTT7/3/orhA3wNxrDYPovW7ziyfhrWLxgwfk7de5ePjps8du7OI2d3TCzIgGezl+x57+bZ&#10;mZkJhfM2P/z680tbNu09Wv/o4c3iLPAiYjTROLyjk8qOXr+zY1FlM+kis3zC/j37qtOSwV1BYVFF&#10;o8ftPXHh3Pm66tKskEC8507QROMomfjJwzvrsJrKJyKx6sj1k+umYRWQITAsafLCrftWz+/+8qam&#10;Pgkul6tWq+Pi4rRabWpqKmjuN23atHz58tLS0j59+vj6+nbp0qW8vBzYXVOnTg0NDXVwcHi6xrHw&#10;5Hs3r65buwbvP6xYue/ylY+2rCU0jkOnPzx1sm7t6tWbN+5ZtWpxaXJMQvfUix9/uPYxjSNu0rIP&#10;PjgztWHZBq/A5BFTDtbvXFKDTe8Mickorl2yadvJ96+fmVA9Mqbr2j1799ZUJDTVOKx5Y6998cmm&#10;/n7P3atr1Dg+uPVjTfmjTpZvLKJHJvE3Zskji+QfFjE4vrFKvvGWfxPl899Na377148//vj9xNY1&#10;jl2Xz507haXO0hmjB6R1H7559+lZEytCm2kc8cP23vry1raw1jSO2N4Td5zcvTb/MY3DHFc6Y9+V&#10;S2tmF6d2i47rGr/u0ImTs6ckhyw8dfXOspmF+Lv2zBrH7kvnrtefvnBs29LaxGg46N7oE9gxPnng&#10;kLwRI0ZO3n7u5rllA3sEZ68+e/vUukGxjaNovX0f1zjMXj5h8anpOSMLR42as37Dhd1bJiR0fiH5&#10;/nXEaDR269btwIEDBw8e7Nu378yZM0+fPl1SUkJcfgFetsaBrUL6rBoHTmiX+LK5G/bVbRg2OAFq&#10;HIcuLVs6L3fokKxB/SLDQxtXJ4qpee/up0tHD5+w5/q3d/b0hZ0BTOO49uDKqoWFWYMHZfRLftrm&#10;FG2hNY0DW0nuWcdxPGmuSlxE5923v75Rt2POpEmTpk6bs2L1xjUzxhXlTl5Wt3FFYVhw45v9mMZx&#10;7uLa3l0JKcCmccTNefjrz+smtjxXzMsvMCWvZOKqbRvXb141Z8rQ2D75w5dcOHWgRY3jwtFdI2Ii&#10;8LftSetxmEydUtMPXby0tahk6MbzHx2YWwU1J0B47LBlm84emTt5VFL5lKlbty4fN7aidML0s7ev&#10;Hhs6OAlqHPXnNwyIC4O1bvHyA//45NhwP0Lj+BPW4/j9izm//e1Zx3E8ea5Kyu67f7+zZ+NkkIGT&#10;J09fsXrHjlVTI+MSDl+6uSI7vdF8flzjqNs1c/RwvDlq0DjGLNz54XvHKuOiWizDj89ViUjstf70&#10;zU8vHVsKHj9p0owly1atnVc8OK5y2tzte3f0wwYsdE7quefY4c0Fef0HrzlVv60gJ9ru95WE+vvf&#10;gU4nvHny5PnLVuzetmr0i5kQrWkcz7rmaANBnftkTdh99tym8UNC/ayLT1w7NKmiE7SZO1ZMvvHw&#10;xlrgpEHjqLX4paSNWrlh+/IF88aWlM9adOrW+2dqC3qkDys7fvbErIocvFQ/83ocE0ODUwcvP31u&#10;+wSYqhgpuSOPnji1dUBx+djtp45um9gb66PVzlt6fMPq7NjIRo2je2jG8kM3rx1atmAGllGLtu09&#10;sn1uDubJc9KaxgGr4mfWOHAikvpMXrv/0L556T1i0kGB2T+pd/dg8G72KJrw0ZcfbugUipVMQuOw&#10;hHUdv3r7nk1Txo+vLqwYc/DGg9MLxidF9shZdfJM3dz+WDq1cT2OyOiNtz84P3RAgs+iK4++vLkZ&#10;K9CTp8xZs3bXuoUVUX3zVm/bsGrp1Lz8kXNWrbt6cO+kqLBWNI4PL+/L6kvsIbH2xPUzK2d1y1zy&#10;8TffbJgWhTcmlsTey259+sdqHLZ65jk0jsjUAeMWL5s9f8vOHeur+/UMNYOka6JxHL7x/qq07uCz&#10;xTe8b/H0zTs3T54xvWzUmPmH3rt1ddPI/piPBITG0bt/1vTtp+uPbp61ePWls5tGDOicMbyY0Di6&#10;pq28cfe95uM4TN4+CUNGzty8bdvmVYsWTR+S2D2xyXocyXmzD10+uqs6tSvUOI4fqMH32IuctOXE&#10;qfX5fYkpWqCOr7/33cVtYwsmbvj6zhH8FKBjl9jtFz7cV5aX2qPv+lPX147OCwUnw7MWLj65asnY&#10;IH+vBo2jv5dPeL/hs1euXrJs47p588r6d/X3eqE6qjWNA3932q5xGP1SB9eeuH17/9alUyZPmjln&#10;6dH6a7dPrCxKD4Eax4Xj60uH4nsGFK86cHnP1sLo3utO3Dm1b3knoktuW48DahwjL926MgPOHzSF&#10;dUnffvLKiU2TMDcGr4DgwskzT2/aOC42htA4+k6fv/nE2sVDiKbyKetx+Cb0qDl79/O6WWUd/Uw+&#10;oSkjFm5bt3HllOJRBWOnbT5bv3VZTseYiNTicTOXbtqwdfvKaWMyokO8+1etPXl2/YzMztjI+IiU&#10;fvsuX9iTntozvrv9ehxG47jbP/7nwNLc8Yv2Pvz0Kla/TZo+Z976rTvml+Tm9c/Zf/byyskFsN6A&#10;4zgm79uwfmRCNCwaXlFDZ269dGFj+Yj8BVuPHJ8/LDqkWV38R4LJFr28vYsDAu4lJPwtKWlZp05G&#10;vT7KYlkVFna7a9c14eFX4uI+SUiYEhLSzWotCAhI8fJ6No2j2/a//fj5gc0wQaZMmbli5ZbVCyd2&#10;CutaXrtp84YVs2oKSisWHK67sGx2cVR04fJl22ZOzMDtU6hxXNw/PBOO8QQsr7tQv3pez5Ams3ge&#10;n6sSk9Dt0MX3KnJ6mwzWqJQRa/aeO3N0GZYbM5as2Lxl3ZIx42u2HTl+ade2xdjZSSs3btuxqmRg&#10;1MgFxFyViM5d55347KP6ZRnhmJ7SROMwhcb1XVZ/69Sm6V2b2KFBI6vnbd+5elBKZEPwImKTihbu&#10;OnJ0Y1b/OPslOZqO45j40ceXauFpU3h0xr6rn+xYUom5Mvh1jKiav/T8+pXlL2l98VZgsVjvvPOO&#10;k5NTQkLC5s2bjx07dujQoePHj48ZM8bf3x/8PXfu3NWrV997770jR44AN23SONo0V8XqH5SxZNvl&#10;DzeOT+qVtuvaR8dGNZmrYvHpOHzOpptnNjfW5Saf+PTS3YcPbZqV3Sh3RXYtWb9l35jKoVGxMzbt&#10;OTa3qmcn++yxppTOvfPJyVH+vo3Z8IysW7f291/hgqM/v49rHOZvvMRwAQ4v2SOr9B/gsGDrcfgp&#10;vxua/svt67/9779wX5VnmaviExQ3Z+v+rXPHxndsOs/Jr+ea4x/dPz2m05Pre/+OCWPn7jq4dVrX&#10;oGbqgH/BxFXX3r+9beNKUNgnT568ZuuW1aUFcQFzj128Mq+2G2FzPKPGMf7AnX98/dWdY9ur+yZh&#10;L6t/fO742Zu3Lp8xpSgvb8zG+tvXVg5OD1l46v0rGxek+DTOUX1c40jz7zykaPn2nRvmTq4cmT91&#10;5eqr+3Yt6hb7XEt9vM4EBAQsXbr04MGDeXl5RUVFBw4cmDp1akjIS0iHl6xx4AbMfz+t+veNlA0z&#10;g6NAqWx1aB++tp2vlxUrvdbkvlV7d++vKBgU3XQ9jqZ4TT35yZX9lz765Mszy/rjxb7JehwviVY0&#10;Dmik3Z/8nw/zbh+IqcjzDQSv5FOi2ZrGEdkxcsqx90+umtgzIjgwKCg4NLRjaFBopz41U3ZsXDcu&#10;JhJUZUaLxctstoRGxazcvGF8dUmgba7K2aUNHRqbxuFVfuHb/+ycn4rvr2ky+VrtfpM3mc0+oNr2&#10;i+yVNWnnmSuHFs2eOGr6mdNHZlQNNJuM1shhq+uuH9xNaBznDu8Y9gSN48cHp3v7wiuWoNjMifX1&#10;h2b2H9xj3MHLJ9ZN7RkCHxcQk1S7dtPRDZNrq0ZvOLxj1vh+Qf7e3QaWHrly5VgurnGcOrNyQFxH&#10;6Dh58uYvHlyu7R6CZbZXZu3Rz//gcRzA8PjlwbR/f1jw+emY2kL/IJDGrebgUzQOnzmXP7sxvap3&#10;UFAgAA5NDPQP7hK37MTFzWOygkDNaTRavaxeXtbOGQXLdu2YVZZCaBwHto+rIGadNWgcfWuXX752&#10;empmQiDWuHv7eBOWNsbjGod/TPfxu89cPbhqaNeOwYGBQaGhIaEhPl7m4kktaBxpidPrju6pKEwF&#10;DkBx8Pb2BUHbfPnhwUUT4oLB3fD2sLDAZg3Fs9KKxgHFwc+n/efOqL+diZ9REdAxyNh6ypu9fHx9&#10;vYndgoK6lO85eXRhWWSQ95JWNY5pQR1r5q24dmxHYZCPV1DiyOkHbzdoHPVHJ5UPhr4ZDNEJE3du&#10;XVWSH99WjWN8SGBsv3k76w8uHeoLVwYzWcIzRs2tP7J3Ye+8/KdoHN1C0qq3XDy1IbtfXDAsJyER&#10;kZGhL7bHeisaB1YVz/zPnbIfrnWdPzbwqekMKyQrXGYUJrQxYODIeWeP7BoyoM9TNI4lw3wHTLj2&#10;8OHeuaFeXj7RKcMP3n5o0zhOnN4/px8meQZExU1bvXbPjNq05suetaxxeA/efffeheq8ruCFCgoK&#10;Au9Tp8iYnnOOXz2/cmBPX9/AiJLJK68c2jcpKqxTdPyi1SvnTR/r1RaNI23iuQd/37W4vzdWJYam&#10;ZR389PM/VOOA9Qwo7R8WPKyPmTDq6fWMvcbh5ePj5+cfEJg5q+76e3uXD4zwMxlW3r5/tjwbVpNQ&#10;47h+a0kaqAbMQZ3Slm49d7FuebC3d2Bcn4m7L95+ksaRFJGUPefguY8+vfPJmeUj48K8+uTaNI6I&#10;HgvrP35/czKsrqy+aXMOPoIaB/js7e/nHxLROX/M9EvvnVs5f3QrGsfRvSU9sB1FwrIWHTqxpzyv&#10;u4+XCZi13t0mXPv8i72z0geUzbh/9+KgQGyMmtEam5x/6PL1RcMHJD1V4zCaYIIEBERGD1my6dzF&#10;bcXxkVgxfF5a0Tjwd+e/n1T9+1bKxtkhsdBwa22SgiWk+/CZJ08cWJ6REgUbgMDowcXzT18+t6wm&#10;t19OixpH5ymbL188sjUtArZ/Rp+Y8RvvfNegcdy4NAFqHIbgiK6L9tZf3LekK9ZB8g+JHjtz9f41&#10;y3I628ZxxFVMW3xo3ZqxCdH+4N6O/XJ3Xr15ccUT1+Mwmf1yp+y/efvMxKzkhMSa4x99uqB2hK/F&#10;2qVv3rozZ7cty+kUYoHdg4DogSOW1R0/s2Lq4KhcOI5j5/KyruEwtRP7l5w4f6ImNTk+PvncrRsz&#10;h2RYwHtnNPulzr//w99XVAYUTV1x58axIVHhISAZgkOCw8OD/a0p/XP2nbm4aOIIGBxM49izft3w&#10;hC5YXWC0ppTtOHO5fvv2yyc3jkvv6o8tOBIYGABaJhBi34BAUAyAMy8f/0BsIcCXjlGvLw4I+C45&#10;+UFi4uSQENCbKw8KuhYXtz48PMvX90h09MPExFPR0fs6dz7YpctgfPHRJ9CCxuE1470vP5lf0yck&#10;GNRksHHuGOAXn9L78JnrK4qzO3r7xqVXbD18YTmmcSxbsmHG+NQX1DgOnL8yMrsXqBbCYrIWrd6/&#10;aUVZeFgoyI3Qjh07hQRHdE9ftPvA4cU1WXGhsL0HrX0Y6C2Y4FwV23ocXv2r6m9/unX2MD+Y8E3W&#10;4zAGRqVP3Xnx9P6xg7riW8KazF6x3UYsXXlo7ZxRXUOtXt6+Plai2eyaOv7okSMFuX2xaY8EzTWO&#10;j87j815CIrouP3rz2IYZ0VY49CskInHq4k0Hls1N9/L2BhWhj7fZaASdAT9/4L3RZPLy8wuwvqQh&#10;HrjGoVart27devbs2aysLHxRgEWLFs2dO/fevXtXr149duzYvn37Pvnkk927d+PuX8p6HGZz0pTl&#10;Zz47PjciJqZ82b6PL87NDg0klu4ymmJTsjbsPr67dkhj8gHPO3ebsnbn6X3rhid3JopZZNcyTOMY&#10;EBAyqGrOyROrJmUmd/IihKXgyOS5G45cWFId1IIx1VbWrV0Ht1X5FWoc/6wp/baT+e9WMa5rYMtw&#10;yB55yR+Fmr7t3+2/Rw/8+sN3v/3y8zOvOerlP7Bm2dG6dVUZycFmIvAmHz9vL99BUzd/dv+9SQO6&#10;WaHQDwGdafs1R60+gYOKaw8c2j8lp3eDzWiFa456DaqYeeLsmdmledEhsLyHhHUK9vcxG6ccvXhh&#10;zli4NiAkZtCWa/evzoK1bpvGcey4eP7IseNHThxcvXBYQoy/qfu0taePHNrav3usyeqTt+zwLUzj&#10;GLb19JUDqwZGgyoNVHtm8GL4PKZx5CX13l5/+8TqKaCl9I3Om7zu6oG3UuMIDQ1ds2ZNbm4uyKPK&#10;ysopU6YAM4q49mK8dI0DGjA/XOv3/Y3Mr84nj87zflrHukuPXjWTa0bnZWQMHDR40tSF2xfMzUyK&#10;brbmaDPiijd99s0//3n/4EB8EOdfoHHM+O8nFd9f6/foat9Dq6J6JWA7jbVK6tazH17eWlWUNSAD&#10;0ic5qHE9Dp/AXpXLjx3cOKcoL2NQZs6wYYPTe/j4hqUNnbhi057JE8dmZOQU5uf36h4X0LHztKUb&#10;ty1aVDS4b3T3zPktahzmzkMW7T+0+0BZ6cgBGYOGZlen9WwUC8Ji4ipqJpZmZAwdPWHtnkNbx5fm&#10;DRiy5eCJut1LivKHlExcdf6De0f3PF3j+M/3n2wYPyZj0ODcCQs3nj0xszonqFNwt+Kavfs3L55a&#10;lJ01aPTY2m0blk3O7ZPcbdjirftXLJ8yZOiQKYu3vP/5ZyfzspppHIaEkdsOXz2xYUbBAJA8lRtO&#10;ffj3u3+0xjHzf5+N/fZKz++uDzq3JaZPt6fkINQ4tp3ftm3NiGFDYf71S4sPCYyIXGNbjyNhzPZj&#10;e3avBREHMSgsyhsQ0dEaEJwzeXbdvlUzKzMzs7OLCoYMjA8JTxq8YP2eLasmp6cmDRiS16LGERif&#10;Om/T1n2bZ5aPzBo4cEBlxYiE4MY27nGNw+AX3mPU7EN121dOKhuSkTE4d9jAAf3D/L1a1DgSOvaq&#10;mr1lw8Z1ebkgIsPHlA8P8PcaXL7t/IH9M/OGZgwYMHDEiPzM6MaG57loVeOY+fPd8d+/l/bdtYz3&#10;dsdlp8HJz8RtLRE/uKB2yoSC4Tkg1QdXz1hxYNOEIen+Vkvr4zgm+weOqJ126dzR5cWZQ/Inrd9/&#10;+7MPzz2ucXSMLVizY8/cueMGpHXzxzQ7gidpHLVBVt/IAaMX7ji8Z8bEkoys3KJZC9ceWj+hpG9w&#10;ysCnaBxJgVGJw1fsP7R++ajsLBCb/PFjc+NeLKFb1Thm/fJg8ndXevxwM+vjI/E56a39/AgwmboN&#10;HFA7rnQUSOisnLy5C9bumD6+Z1Tnp43jyPOKHrnl8qfn99YMGjxkwvytN+9/8bjGYQ3tXDxn5dHt&#10;q6YM7xMXFWz7bR/QssZhsfRfeax+2+aJgzMzBg7MLsof1iuyS8Lw9ScuHhpflTesoHzLkSsfHd8/&#10;KSosoFPM+Hmr9q5ZXdKnV0zvITNb1zgC4oes2HfozKHRxcNABhSt2PT+V1/9wRrHzP/dBfVML1DP&#10;XNgWk5b8lHrGXuMYOrK4bGje4IyM2u31x5ZP7RPmYzSUHPjw/ZVzRvVPTbTTOIz+QbETF+y6dr5u&#10;dGZWwfg5R967++ETNQ5QqXYdt+bEnZtnJwxK9TebGjUO36hRM4/c+3jLBNAWjyhddeyD77+7N7vC&#10;OyRt2JQpFaBQlFTMrDu6f3JtQVs0Du+g9DErtm3csjQvNydjyIhxmzYdPbCsf5w5JCZj1c599csW&#10;QR+z8xasOLRn+dw+UaFdnqZxDAkNz80fkj88Z0B2/ozVe3cvy40OeyEltlWNA7w7U3643v+Hm5l/&#10;O5tcketrNrWmccSkZWy9fnvz9JGYDgAJiB+0YPeZ01tm146pOtGCxhGZmD5j9+4zmyfW5A4amDV0&#10;dt2Vr394TOOw+AT3L5h2YN+ONdWVoINUXDp206ptk0dkdwwKsq3H0aNfxezVB/ZMGA9yPqtk4erL&#10;Dx5cXdnSehzEmqNGL//UmYdunN8+d3iPIZuO3Ny3en5uTl7V4i3XPri6fVlOz349i8ZUFYCWoXTR&#10;8q27Z4/t02lI1frzd27U75wwenhm5sAFS3YcWT8nKbpjZFy3cx9+cm37uqzMQRm5o6YfOHn60Lpe&#10;XSyxvUp27Ks/PGdyPnjBhuYNqihNjTQkt6ZxADpXrTj20b0H5zdOTIqCEU9KH7xk1cJSfz9Lp8TR&#10;81atnz7YaAzJLpyxevFEwuJ/iej1Rr2+Oijon927P0hMXBEWNszf/0SXLsejo9O9vcNNpumhodfi&#10;4j6Ijz8XGzsxJKSTzcpqEahx3PpozvTxgwYNBAmQ0S81ypJYufPknt3rh+XC1jw/LzujS0SX+G6b&#10;6k7sXz51WNaImmm7rt64sfLlaxwG75CYobWLt+zfOXFsIQhLYXF+XnpKaEBUTvWsQ4c2La8thl2Z&#10;UWNGDkoN9bU2WXPUYBg2Yd/dD44N7xfUTOMAVVRo+MBJs7dvX7Fo/FDgQeaw/JK5S1esnjs9NxbO&#10;zcoZOWHS6NJcGPmMqbPX7Fo0t198lN0wjidqHFaf4IFFCw7u2rKsvDRnwMDSinFbV20al9M/ILBr&#10;XsHESUXDE4ICo7MLaqcXgc5zx4iciRNnpvdObtCSXgRcswgPDz979uyyZcvAh8GDB0+bNm3FihXv&#10;vffeN998U1dXd+/evfr6+r179966dUulUr2gxnHo6JXli6fkZA0eUTBr/Y4jm8sGB3lZIuMHrt65&#10;Z/PCRTUwuzIyMwcvWL16zeLx/Yml4m14+UdlFs3YuGvtsgUFI2FDllVUturgjq2VI1MsppCIbhPm&#10;Ltu4cvW0yuE5oPHIyJiyYNHGjfNHdsG72s/JmnVrf/31l99+/fWnD279s6bs207WR1Yp3DI21PRd&#10;hO93yZ2/z0z9cULlv+v2/P7T/36HW8z+9swah8EUEt5/0uxVO9aumZY/PBuGPSN30rShmQmW6NSS&#10;jQcPbNtQPGokODlg4MDyqtHVGXbVnMkc0LVn8dxV2zatG1tdht2aUTJqxIjMlITknJlL9u9btnTM&#10;sKEDBwzIGZXXPT7Ey9xU4whInn/w5sMT4/ulp3aO6tSW9Tg2za/OGVm5dN/JvetWlvUfMHHO1uOH&#10;j0wtH5U5qnrz6Q8/v706Kz0keNDwLft3bVlUNmjggJzhw0YP7RUS2FzjGBydMG/HkQuHN1fnDi2s&#10;WnvkwseH30qNw2KxxMbGent7m0ymThjEhRfm+TQO8/F1oHMw5ndsZgrevcYPTOOY+v3VXj/dHffP&#10;W5kzRzcZ0NYSEUnJpeNqqotHjBhZMLJs1MislKRgizkwpHthUXlK93hzS9vkBoR0Hz9rwawx+PQK&#10;iJev/7CqCaN6JuIl9qVQmuP9w/WM37+cDyLVNI6zocbxcemPNwf/55Oy89sTB/Z6+o+x4cNGT5lS&#10;UzqqYARGdt+OIC+H10wt65HoZTAFBMcMyS8YO6pkRMHIkfnDMhJjQcS9AqP6DCwsqxg9YsSo0sKh&#10;KYnhZotf9z65VcWjS4ZldYvtll1YUTE4IphI437VU6Zm942D2npo3OCcmorKMpCoI4cXpcQ3Dv0K&#10;jexSOHpcJfCxrHR0wfC+nUIDff3TsvPHTaipKC0qyR9VO35i0cicjsH+CdmjRo/Kjw/0xzMgulvv&#10;yVPHpmFjQ3plj5w3fczI0dUjCgqLqmqrSwbjY259A4L65+RVVpUVFY4sGVWYP6B3ZIDV4hOemlkw&#10;qmJ0QeHIUaPLJs6YWBofE+rXMS2/rDy7czAxes4/Ljm/tnZ82YiRI0aMHlM6eurEypBms/KendG5&#10;Pp+fSYe7/HwBjsaCiv9M97/Pqr690vOnexPer+s+uM9TustmS9chI8aMHTe2qLAQ5t+wIT3DQoMC&#10;ho4ZW5kUFwbS3D8pvWRsbVEhzN/ioqFJoYFGozE4PGroqLLxlQUFhQWj8rN7hft7+4f1zx5ZNaYq&#10;Z1CfnqkphYX5vVOIqZaxGcMqy8vSw0NBUKLiu48aXVFWDErDyNIRWVG+jW+ByeqVWTVtTE4/uzrA&#10;7BsQmTE4p7qiEtTqIAkHpqaAWjw5fUB+QX5nbBXpgNAwkCXDkroGWqyBEakFpWMKC4tGjCipHJXh&#10;52vx8onPLRxTUwzeQlAyCgan4B3y5ycnzXr3RK9f/zazxZT/+e6476+l/e/Tqk+OpxZnP+XH2Oj0&#10;7IqamrISENoRBZU1IMHCO8Jf+DJLxxSlpfjA4u7TI33s1Bo4x99ksSYPHja1tqyPyRwem1BSPaZ2&#10;9MiCoaVVIydOqB0NDLyo+JSS8uL0lBjcc4t/ZL/hJcUVFbmZaUG27ggkIW3c9KkjejWOhjd3TiiY&#10;MGFUbyvoo1vDY9JGjAZ2xYjC4tLRxYVDu4YGehuCo1OHl5UMT4MrIxsMvQcOLhmaExvkbzR7dx1U&#10;UFneG2Ss2du3y4C82nGgOIDYlFYX93rBpmxIuvX6vpSfH0wCCWufzlhSz/rl/sRvLyX88nDa1xfT&#10;inOeks5GY1xaesWYygqQ0IVFheWFw/vHdPYzWaNihpQVpkV0hLeHJfUZP6021xdfYabPxEWLCjK7&#10;Gs2hSXnVUybXgJoLpEZZ7ZTyQX1C/cPiskvLCzMwmwWW0JgegyqqKisKB6d0DfNpFK7jh1dMKsrt&#10;jL/r/oF548aN7tolBLw7UX0GlY+vwBKqoGj4gOggX/+QlNzK2vKyksKigqrx1WNHFaT7+5os/om9&#10;sqvKqsqyB3Xv1mtwfnlVSc+YcEN8akZtVUFsFNENGlI6tjw7o6OXxRSVkDNmQmUFLOp5s+Zt//Dj&#10;Q4U2pfx5gRpHfVpr9QxoEO9N/OBQiv3EtRYxmeNyhpUPGpjm5+s1cOjI8qJikADVtWNzE2IDYVMY&#10;3Ldq8tiq8vys3r5BHUeNrRkcCSNoMnvHdhs4dsLE6pEjR4wqHz1mck11XiI+r50gJiOnsrgoG9+a&#10;oUu/oWX5uXFwbI8homvyuPFVGf5+ZoMlJHxA7YyZ40HSFBcXlEyYMWtyRi+voJTBY8dXgUJRPKqi&#10;eOTgiMhOkT0HFhVlp+FCaMf4jFFVxSN6hQd3ycwfW1zQPQybPQrCFJiUXlRVWQgqzFFl1dV5vZMj&#10;sGkN3p27dhszZQb0sbBwXM3ofp3DQKsdGBY1tGzskB7x4LOvX2xmZmnO4F5eVpNvaHh2QWFZr5SE&#10;oI6Dhg4dVVw0sqiotKIgo0eET+NmU89Dz3jLkTVxIHd+/wIO3GjINSzjoD74/XupP92tBa38lNIA&#10;rN17IlHR0bUTx2V079zoyhqWOrikqnx45qD+FaNLcrt3xQeWJ+cUVo0clhTobzZ0Su1bPraysgjU&#10;8bmVYwumzBoHxe5OsYlVNVV9iHFlJi+fTn0GZI6pGgPKK2hSC7MHRvvD9cpT+2UU5w6JC/T3iojp&#10;X1RSUlFWUDAyu2J05bRpVVkNXQKcTtnFE+fUEEo6qL2i+xZPqCnqGx6e2r+0dsyYYtCkVY4dUzV6&#10;+OC42O7J+aOry0ArUlldWJTTPdrf0rdq7en36nctmQBasYKRYytKspOj/awm/6COFWPHVdTWgi7G&#10;iOKKCbXlKViBM5lDu/UcXjtpQikoRaMKhxYM7Rpg6Ng5rqC8MjONEBPjU9NH5g5NAE0k/h0kYPnK&#10;E9cuL6rO7oitARKTkj55+oQ8UM+ExOaPmz6nKt1gDOybUzVzUtnL33NAD9WrLB+fr5KSvkhMvNW1&#10;6/mYmMuxscUBAaAhNuv1MRbLMH//4sDAgb6+nUwmY6sapW9AWtX4qaMrykHDDRJgxLCsOKvFNymt&#10;sHpccXEhqCELh2clR4R4+wWkZw2tGVtZNHJUyfCaCaVVWRnJ/oFJWYNz+/UJxwtbXI++NZWFCTHE&#10;Lz1ZoyrLcwaEeTfpqESVTZlUkm6/3kVQaMfC0VWJ+N49oL/YJWlwUcW4mnIQltKS4QN6xPkaQO86&#10;MrugeEz5aFgJVlQOTYkPtJpi+g+bPKW6f6A/XjcHhfcaN216Xn9QfRutUd1LaseX2zYwNRq9QsOT&#10;hw4fUVkECkpB8aji4cOy4yM7YoUuun92xbjqSqwnMaKqonhwUnxg05fHP6xz+ZRJo7CdkiKS08aP&#10;H21bksrk7RsBujFjQDcGlKki0I/pG+Xj5ePbeQBoSoYMivb3j+ybXVKVk9zVP7hj/9Ky6pTkri0a&#10;CM8KrnH4+/sfO3Zs7969PXr0GDBgwKZNm95///3bt29/++234PzJkyd37dp17ty58+fPi8Xi1jUO&#10;L9/wfgOKcocO9G4YaWLs3D+zZEjOwOAAX//AfqPKJ1ZVV4A3qqykMi93cBwxJsE7MjaxT9VELLsg&#10;JUXD4iID7RUiAm+/TgnpQ/PKiktLgLPC4pKxY0ZmpnTGVqS1hoR16T6iFLTFRZi1UV5akJIQSayL&#10;9LwQGsdvv/78/q1/1ZR/29HyjVn4Q0bKv2dN/s+aZf/dt/1/F07/fO+zn3/4/vdff/0dShy///DD&#10;jxMmTCDub44xMDQhb1hJ//RmoqVXaFjM4OLRlaOwDt+IEUU1Ywb0DjebQIcgYXB2WVk5MGpAlTOy&#10;srJ0RALe0tgwW/3D4wdmjRpdDewbSPmoEVm94gMsAVGxAwqLRpcXF4OXcnh+dkJEoMWYXlw5OiO1&#10;oWz69MgunT+jZlju4Jio0D6FY6ZVF4B+Oeg2jxo3fdSAXuA1CO3SdWRp1dBucf6dElLzS/IGJgYG&#10;B3bpm1tSXVOUmZKS3L9o1JhK0G6WlRVXTJo8NicmysdsNif3z6oZUwab5ZKikX0Tfb0sJRNmjuqb&#10;EhkZs/jc/VOLxid5+ST2yRg7YXx5MajeK8fl1xSOyOwIx34jXg7Po3H0iDcfXdf1f0/WOL690gt0&#10;Ef51O6sNGofJYvENCMQJ8PfztWK6rNFo8fHxtTyhZ2E0mvz8A0D/lvgOMBq9ff18XtKGujjAKvj+&#10;ev8naRz/+bj0x1vZ//us8sKObm3ROED97R9gi2hgoD+2kqe3H+iwEGG2enlj1wMCQPeWEKeNZgtw&#10;gp3FRugRZ/wCQEp5WazePr6+Xvh8WIDVz9+/YUygGUvVAOAQdonwcxCTyQzCgQUhwM+b+D3VbPXC&#10;ngKS1NcPjgr0Bp7COQLY+EDMCfDQ6u+PdUBgUH0CgCs/PLj+2KB9AuAMhA6e9vMjxr2DMFthLAB+&#10;fr5+/n7g1TfBDb3tAw8A4QdOYJh9vUEcgR3beO35KB/q/aC+dY2j1y+fT3v/UI+nahwgZt5woDSW&#10;coAAf28YCxhO4pcEo8kLNF4w5rAYExEzGkEm4enh7+uDDes1gowGEQXJ4OVl9fEBjaAty7xAivha&#10;iTYblmeYHIGBIKXtCjoEPMiPmN7ViNliwTMWeA08BY+3gCeBHMQGlBpNoAD62HLE5AUyD/McZCke&#10;UovVFw8nLFov/NtIVpr1sydrHD/drfn+WvrP92o/OdHnqba3rXBiUQsI8AZlBjvvBd73hs3SQdnx&#10;I/yxgOQF1QhMexBlP3gTvAjKta/VAoq/xReOpbW9EqCi8fbBs6NxxR+AGb5NTSawmMxwwCxxBo6b&#10;x8MEiz9+EhZzX/AF98bq5eUL3i8scbHpNraMxXwmEh9fzvcFyE6zXt+b8vP9J2oc31xM+O3LOV9f&#10;6vvUdMZTuiGh4dhgLCbAfgYJhgfehCc08WLCNx2b8QR6wTA1sLLjAwonnHtoNJm9QErbcgv6YwUv&#10;P/AYpgpxDgB8h/vZ214X+EIRw1TBg/GqD9zji5VSUGlglRd8jh+onYCRC8+azXDcMlbsvbzhOwTf&#10;SBgZYCPZesCgJPh6QcUKRMEbS3/gT8qgnDMf3lqU/KJbJZfkeN9vXeO4kgrqmQ8O93yqxgETxBuE&#10;FMYMlBqsmMA3mnhLwWWsWgDNASjeoEB62SJIpA2WNLAWB5UycQUH1i4+IDvwPAUJ5UUUTvBGANdw&#10;pg/EgnsCvAHBAJ1+L6sBvCEgvbCMADkF3jijyeIFvCKaGpDPsKEAOQ4e4efjY2l8jYwgc5vXMzg+&#10;sKbEM5JYkRmroGCTAT8Dr+DbA99uOCoddAXAGwvfOZAgMP9BVts95jkB3ZjDq2P/92nlEzSOSd9e&#10;TQXdmH/eznmqxgH6sqB+sY3QxzFarD4gJ0A6gxJpq3gNoLaB1TCe8iasWcTi42urwWAFhVVfDZiA&#10;50QxADUSYalYQRvsjb02thoMJCbIdh/Q3jdpVQEg3fzAa0d8g6EFb4Af/L0Mf8NgLoCy4QNeTDhz&#10;GHvpwFmiKkuD63Fsmp2b1BkGlWjFYB6ZYLzwNhu4tvMfNHFEPQLfXOylM5thV8VWXZutVhj4xhw0&#10;FS3adfrwzoKeMXhTh3c2YD0DihB4BFadg9oVRK7VfHgu9JAgo3FrZOQ3ycl/79btelxcGYgpeDom&#10;fxj1evB40D8wYS4BxI0tAeJuK/IYAf5QiMP6BuAcfK9AgccibgFxxF41f5Bt8JUH6Wrx8vK22hp2&#10;2JUCqW1ri2EbgtVg9phATwDUjcQ3CHhfgMPG0Q3gZfUmOtjgSQ0NH2wliUCCngwMEGi9QPI2vKXA&#10;HxBkUM3ALyZQJkFOYhdwbN0Y6C2oKxpHW8NKoCH2IHCgySWu2MB8hvUX+AwbFOAGv4Bh68bAlLJN&#10;nIS1Ad6YgooLpAI4Das7X78nGQjPCq5xeHp6VlVV3b59u66ubtWqVdevX9+/f/+gQYPOnDnzxRdf&#10;fPDBB3fv3gUfRo8e7ezs3LrGASKJvaD2SQZaJNCxBRUtwOpje81gCWk648ZIVI6wbIBaljjbAjAx&#10;GkqazUCwgXW58UugTba78Jxgc1V+/e2333754Na/xpZ+GxP8Xf/k/+7Z9svnD3798ftf//OvX3/6&#10;76+//PLrL7/9jkkh4B9s79gnaRwghWBL1+JsI9Ci4EULAKoQL1u8QMXVeBqvH5oD7SNbvEGaNBYh&#10;W+/d1g83gCwANVKjD6DgAgfgcaAaBzU33jDBt8nPH+QCcIdXYtBD0JXxhs0TOInbNqDOtYD3DH8E&#10;6DqBhhnacPiTLVgdCb0GLzM4A3pBIKs6dYnffu3zddMKQb0Ja3jMdPAHLYYVa6Ybw4V4UZ5T4zi2&#10;Lua/d0b8cq/y13ujf71f2XjcG/3zp2XfX+3+06fFP97sN7XMF05kfT0pGeL9w7Xev9yvejyOv9yt&#10;+M+Huf+82f8/Hw0/u61r/57gRX1do/kGU5Hn/aC+5893K2AO2mciloP/vZP//Xsp//u07NbBpEGp&#10;oC1BOfjSALb33RPJIOV/aSnl/3en4IdrPf/3ceGdYz0KBoNKHqX8c5KT7nV9XyKobH9tqSr+6ZPi&#10;7y4n/Hyv8ssLvQpROmNkrDy0fvGwIUNyAFuPnzs4ryQ24EU7yqVDQD3To7V65iqsZ27Xdcvsg+qZ&#10;VwVM44j+753hLb87n5aAXAN/f7jRb2Kxv8UMcu2tzDhM42hYc/QlY7SERCemVcw5cGb/8un9O2Mr&#10;ef354MpFpNlcGBBQGhjY08sLCjaYwGF/NIDfhXhjwDUOAPiQmZm5cePGurq6uXPndurUiUQi+fr6&#10;Tpky5cCBA7t37x42bFiD49Y0jjeOdWvXYQM0foPjOKaO+7F0+H8P7f31u29/+/WX33+HG67AawC4&#10;Lukvv8HjV2yuyhM1jrcWH7+A9Oz8ssXbrl3eUDDwqYMAEC/Kc2gc+thI07wxQQdXRtStimzxOLgi&#10;rG5lxI6FYb0SQaP1mjYJ+sxUr4MrwptFrfFYEVG3InzfsvDJJQGRHY2vbTTfYPRZfby3ze9Ut+oJ&#10;BXVlBCio+5ZHzKkOgovjohx8aeh7JVg2z+34xCoCnF8Rvn9F+OLxIV07o5R/bvS9Ei2rpobA9GyW&#10;wrYDlPCDK8NXTw+NR+mMYe03vKyirLy8vKysrDgvs0vT0Q7PhX5Qb6+t8zo9MReIeiZ87pigqDDU&#10;UrwigG6MeU5VYOvvDri6ZV6n1CSL0Qhy7a3MuI7xadlD0ruHv9jiyE/AZA1L6jO0sKxwSGx4yF/2&#10;2yWhXGBDNvADihqIt4YG2QLg4OBAo9E4HI67u3u7du3AmXfffdfFxYXNZoPz+I4qOOArcf9bwLq1&#10;a/FxHD9/9sn/6vb+dOnsL99//9svv2DrkP4OBY7Gg9A4fvzh+4lI43gMv8Dg3MKK0tKCrN74pAXE&#10;H8vzaBzgMJsNXtanHC2NQnqN0BuNzWP0+AHi+NhYPMQrAshBPcigZlnW7EA5+AcAq4i2pHyry7ch&#10;ngpMZ8vTqmKQzi9pSC+iRdpaz6AOzasE1o0xNc+mxw+QcYg3H7uRGkjgeNuQy+VkMrl9+/bt2oyr&#10;q6tMJiPufwtYvmL5jxg/fP3lDw8f/Pjomx9/AF/++d2P33//z+9//AEAT4D/v//xO+zSj19+8WXN&#10;2BrifgTiL+J55qogEAgEAoFAIBAIBAKBQLxqII0DgUAgEAgEAoFAIBAIxJsA0jgQCAQCgUAgEAgE&#10;AoFAvAkgjQOBQCAQCAQCgUAgEAjEmwDSOBAIBAKBQCAQCAQCgUC8CSCNA4FAIBAIBAKBQCAQCMSb&#10;ANI4EAgEAoFAIBAIBAKBQLwJII0DgUAgEAgEAoFAIBAIxJsA0jgQCAQCgUAgEAgEAoFAvAkgjQOB&#10;QCAQCAQCgUAgEAjEm8BfpnHo9XriEwKBQCAQCAQCgUAgEAgEhtlsDgkJiX4u3rH8FZhMJr1eD/4i&#10;EC8XIwZ4JYiihkAgEAgEAoFAIBCI14rw8PBJkyadey7e8forAIE2GAx46BGIlwiudFitVqKoIRAI&#10;BAKBQCAQCATitSI6OnrNmjU/PhdI40C8USCNA4FAIBAIBAKBQCBea5DGgUAQII0DgUAgEAgEAoFA&#10;IF5rkMaBQBAgjQOBQCAQCAQCgUAgXmuQxoFAECCNA4FAIBAIBAKBQCBea5DGgUAQII0DgUAgEAgE&#10;AoFAIF5rkMaBQBAgjQOBQCAQCAQCgUAgXmuepHH88MMP33zzzfz58y9duvTdd9+Br8QFO5DGgXij&#10;QBoHAoFAIBAIBAKBQLzWtKhxfPfdd9evXy8vL+/WrVthYWF9ff0333xDXLMDaRyINwqkcSAQCAQC&#10;gUAgEAjEa83jGsf3339/6dKl6urqHj16JGEMGzbs+PHjj8scSONAvFEgjQOBQCAQCAQCgUAgXmse&#10;1zhu3rw5YcKE9PT03nYMHTr01KlTjx49IhxhII0D8UaBNA4EAoFAIBAIBAKBeK15XOM4f/78ppY4&#10;fvz43//+d8IRBtI4EG8USONAIBAIBAKBQCAQiNeaJ6052haQxoF4o0AaBwKBQCAQCAQCgUC81iCN&#10;A4EgQBoHAoFAIBAIBAKBQLzWII0DgSBAGgcCgUAgEAgEAoFAvNa8PRqHSSsTMum0ZjCYbL5UbTBD&#10;F2azWa9VCzgM4lojdBZXIFdrTZgzewwalYjPYeB3MJg8kVRrMAJ/8Kvgg1Yle8w/OpPDkyjUBpt3&#10;wJlGKeWy6DQmX6bSmfCzAJNBLhIw6HQmW6DWA2+J0/AGg04q5DDw6NCZPKFEozMSVy1GjVLCxq60&#10;CF+i0mNuDVqVGATe5glXKNPCpzwWybcGpHEgEAgEAoFAIBAIxGvNW6VxCOhUKgVCJcC+AJg8MTDv&#10;TSazXqvis2n4ScINAP9OYfDFCh10ZTGbTAadWizgEE4Jt8RnnkSpN5jMwBnUOKSsZv7h3yhUFleo&#10;1BiMwKHZrFFI2Awqhc6TNtU4ZEIejUqlM3m4xmEGDzbq5GKe7VF2HlLpHJFCB59r1CjELPyS7WEY&#10;xCkQPK1Or5Tw6S34wpSAALytKgfSOBAIBAKBQCAQCATiteYt1DioXIFYCpFIxCIuiw5NexpDJFMZ&#10;GzUOGoMtkMgg0J2Iz2ZAZ3QWT67SGc0WIxxGwYUaAZXGYvNEYgnmH/CNgWsFPJFcbzKbGjQOKo3N&#10;FxO+icUCHhvTF2gcvlitgypHGzUOk8mgIAQOKpPNJR4rFnLAzdAZW6LQGM0mvU6twAMPgsRhAfc0&#10;FkcgkmLnZCqNVqNUcJkwRgy7wMMAwECxVfq3VORAGgcCgUAgEAgEAoFAvNa8dRoHlcaQqQ1w7IQZ&#10;2LNGrVICh1lQaVyRVG80ERoHlckVqXCtAbozaKUiHo0KlQ+pUmM0m7UKMYsBpQsmX6LCR4Bg/uk1&#10;SgE+bIPOlmt04DSucVDpDJEShhl/KjZJhA1dMdkSudpgMrVR4zDqlBxck2GLNNiQEsxDo06jFIlE&#10;ErlSBxUT4m6A2aSXi/jgDhZfom5QLszwcXj4+RKFVm8AHpmMBrVcwuNwuFyuXNsw7eXtAiocSONA&#10;IBAIBAKBQCAQiNeWt1njgOqAVimBogGVxhHaaRwUBpsv0+ohOp1Oo1IIeXA0BJ3Jkam0RrNBjg/i&#10;oHHk6uYzOwwKPhQhKFS+VAUM5mYaB4HJoJaJmNAHhkAi1xvaqnHo5ITnAnWbZIgnaRw6tZzHYgCP&#10;4HgVoVgikyuVKo1Gp7dbTOQtBGkcCAQCgUAgEAgEAvFa8/bNVaHS+GKZAiCXy2VSAZcJNQMqXSBT&#10;GRrnqlDpDDaXB+FyuRw2i46N4uAKpRqd0WzSinmYI7ZQo3ssJDoZNtKCwhIqnqhxWEw6lRTKJDQG&#10;X/wMGodaBIUJ4LfC2CYlomWNA5w26JRSEAkGiBaESmMwWRwOVyASy1W6t1blQBoHAoFAIBAIBAKB&#10;QLzWvI1rjtJodAaADsBtfCqLJ1brDM3WHG2ESmNzoTAC3EClwaQVcdngRjoXrlRKeN+AQcnCbmIK&#10;5E/WOMx6tZzPtNM4lBI2k/ZUjUMlxMPGVbdNh3iCxgEumE0Gg06jlEulIiGfjS9KAqDCTV/kGjRX&#10;BYFAIBAIBAKBQCAQrx9vscYBYDJZHK5IooCjMzBsGgedxRUrFHKJiM+ig680Nlek0ujg8hfAJ7NO&#10;io3joDD5Ko2+qdpgNqrF+NgIjkj5RI3DbNIqJHBTFpvGAZxxoNDAFivsBAajXirg0qiUBo1DI8H1&#10;E4bUTglphRY1DrPZZMTm4Oj0cCURo9Gg02pUKqVEyMclH7ZAjm+m+7aBNA4EAoFAIBAIBAKBeK15&#10;C+eq0MVyNWbgYxjw3Vuhi0aNA1tz1AgHO+iUEgETmP5UOocvVelw29+kgicpFAqdLwHnwP3wLLxg&#10;1EkFcPILhcoQK7SPrzmKYQbOFGI+8IBKZ4pkShACnUqG7fBCE0gUetsKHyaDFq4DAjUOIa5xGNQS&#10;fLIKU6A0NKgcIJx6vVqpUmvg8qH2mkuLGofJaJRLBGwWg8EWwRhhp0Hc4YKmWKxYHHHbJJQ3DaRx&#10;IBAIBAKBQCAQCMRrzdu75ihx2o5mGgc084Hlr9fCbWKhsEDniWQ6KC2YDVqVgI2pDTQGVyTTYPNc&#10;jHqNxDbRhc4WasC5lvZVMRr1KrmYg23UymDz5Wq90WTWaZR8NhRHaEyuRKGGU2JMBpVMxMT2mGXw&#10;pLiSYjToRHhYKHS+SA5PmswGnUYCQkij0ZlskVRuP3vmSRqHSibEl+Jg80RqrR7uz2LUKyTEOA6W&#10;QN4ooLxNII0DgUAgEAgEAoFAIF5rkMbRSAsaB3ZWp1HyONjSpAw2FCCgJGDSKiUcJi43PAZ4BDbj&#10;BHiIaxwtQqWzRDK1EXuMyaiXS/gMTNFoDpUuUTWM7TAbNApcH3kcuO1Lk1U3WtY4AEa9RsRj44pG&#10;c6gMhfatVDiQxoFAIBAIBAKBQCAQrzlvk8YhFzLpdDqD1brGIeAyaHQ2T2zTOMB5o0EpE3GYdBqN&#10;wRFK1XB+h9liMmrVCjFcsJNBs8FgcXgCsVJLDKXANA4Zp/E6AZ3B4HAFUrna0DjmAjxEq5CKeGwW&#10;HTwHB27uwpcoNcYm+9Oa9RqlSNDkuUwWhy8UKzSGZhvZQo1DLGDSaByBtIn6YTYbtGqJWMBhgYsE&#10;IGW4PCFIHMLN2wfSOBAIBAKBQCAQCATitebt0TjMRoNOg6GH8z5a1jhMRqNOC5xodXq7ZTfN4F6D&#10;Fp7XaLU6gxEuUIpfMRkNeuwGHHhbw/IemIfwRuKiHVpt85UzMMDjDXr8ORjQGTZqpJlDLKCPP5e4&#10;agec8aKHsQYOmgolEOyiXehA1J6QMm8JSONAIBAIBAKBQCAQiNeat0fjQCCeAtI4EAgEAoFAIBAI&#10;BOK1BmkcCAQB0jgQCAQCgUAgEAgE4rUGaRwIBAHSOBAIBAKBQDwFq9Wk18hlrSGXK1RqjcFotjTt&#10;U1hBJ1anUSjwu+VqLZwZ/Wd3O6xWs1GvN5qJr38FVovZYDCC9CG+g+692aTTqOREwih1cMm6l5sw&#10;FoNWbUt4JYh+2723gNDqNEr8ZrlcqQI5a7K0ubuoVzcrLHKF2mAhLjZiNhs1aiXhhEChgSWEcPCc&#10;WEGhM5tMRqMJhLnhnFmvUSuwZ4CyqoWbMhKX/jRAoECGY0EAEVXqTX9lgXwpgJQ2GfQKPFlBIVNr&#10;wdtNXEP86SCNA4EgQBoHAoFAIBCIp2C16hQiuFXfk4EruTNZXJ5ACvfjMzd0LYBtr5aJWAwa5ogh&#10;lKqexdZ+YYARZjZpVTIBly1W6omTfyYgIUB3y6BTycQ8gUiqbgwDOCsTwR0GIXSOTAXsw5eXMCDe&#10;erWYz6LjCU/nKjSGp3uPh1avlYkEHDaTTtwMs5bDFcqUWhMIYhvCqBA2Kyw0Bkusb278Wg16tZDL&#10;IJwQMEWghDyvmYwFH4QfprZAIFJqdHYah0Eu5jOxZ9AYTIlCY/rzNQ6TQcy1pQyTq9CZiAuvLSC9&#10;DRo5m0kUMo5A+sICFeL5QRoHAkGANA4EAoFAIBBPAWocQhqx5X7rUGlMtkiuMpqJrgWmcQiZdGz3&#10;fipd8KdqHFaTTiXicZgMGHaB4i/QOKzA4lbJhVwWg06jMLliVTONgwdOQ2jsl6pxWM1GnUzAY2Cp&#10;DqDSOG3ROECH0KjXSvgcmu1GO6g0BkcsUxkax0Y8EYWgeWEBxUKmbTpswQq3YmQ3d4ipYM9pJkN9&#10;RqeWCzhsBo1KZ3Lk6mYaB4+BPYNKZ/xVGoeIY4swg/PGaBwsvJxRaWw+0jj+Sl5LjUOv1xuNjduu&#10;IhAvjtlsNhgMoFy9kRoHiNQbGS8EAoFAIP5smmocTI5AKlc0IJfLZVIJn8tqcEBj8mRq4mf7v1Tj&#10;sGhkjdb2X6NxmPQKMY9QDP4sjcNiNqpkIhae5hht1DgsZpNKyrcJHFQmhy+RyiViIZtJpCKDzZOr&#10;dU81Yx/XOEAIeFKNvchhNetVEh5xtZEX0zhMBrmIhz8baRx/AkjjeKVAGgcCAXl7NA78MwD/ikAg&#10;EAgE4hloonFQeSKF0UI0rA2YDVqpgE04odD4YgW+AMNfrXHwGwz9v07j4BIh+FM0DiuwGjQKHhs3&#10;5wnapHFYrSaDVmC7j8nhqQ1wzpHFbFIrJCw6dpbG4EvkBvNTFpJoQeOgUFlcsd42ugdLGJWYQ1yz&#10;A2kcrxNI43ilQBoHAgF58zQOrJdFxAX/3Az8EgKBQCAQiGfAXuOg0vhipenxFtVq0irETNwNhcIV&#10;SnEL7skah9mg1ShtGOwtTnCP0aBRE5fUWr3JznCCzTnowxjB3TYXSpVGo4PLnVqg9II7sxh1SqVC&#10;zGNhwYGwBRLcsc5gIlxhXoH+kNGg16hV2FWASq3R6Y0mzLMWeg7wrMViwgKgst2kVmv02IKrDXdg&#10;kdApZRIBxyYb0JhcEQyDSq01gig11zg0pqYhAc4MxmecUIzpFBJ+8ykgbdE4QID1KpEtlxk8kYpQ&#10;JKwWo1Yl4BApyeKKNHojduGJ2GtOV4lBAAD/9ElEQVQcdBoTHxhCY3GUOmKii9Vi0ioluI8MBoPJ&#10;xBUUwGMaB5ZFJoPeLrthDoHUts8gmNpwWVypgEOUQSqNIRBJFAoiGc1NNQ6xXA1y2D61QaY3K0IY&#10;8BEwAM3KmxYUIigA2bs1g6TXEL5p9QaTyaiz3aLW6kCvG+RuE41Da7SAe3S2e0BAdbCot7D0LBYI&#10;s8mo12kbypwKcw/L6eMFlXBvwtzjziEqNXiZQMDtHmG1Am8bggADAL5q8WDDFwFPEswhSGMYWsJD&#10;eBF4ZdarZUjjeEVAGgcCAXljNA5YtbcBwjUCgUAgEIhnog0aBzCENTKhzZqnAzdPG8dhVPA52FkA&#10;Xaa3GxoALGCdioOPHICGk6RxBwpokhk0SqmAx2bYzcWg0ZlsrkCm1EBjFmvxzRoxveVVJZgSlQ46&#10;Ae6AYazTyMXAfmfaO8Z840vgXiQ2NaQBKCLoVVIxDy6x0XgLlYqFQCwHdl+DGa9WiGwJ0gQ6W6AE&#10;9m0TjYMFHqcA3rLtppjQGGwOH876aWMfBsTIZFBK+EzMBwaHzbQFsS0aB0gMjZgQMqgMllBptDmH&#10;g3QkAjbuFY3NU2qeMiLGTuOgsll8NhYgmPJKLWYCwwEXSmKiCp3N4fC4DenUROOAOaTXKSRCHgdk&#10;d6NuAgoSSG2hRA5sfDy7gY8amW28TFMYLB6IexONg0YXSmRSiZgHCpkttWl0BvBSodGDHjKR3sBr&#10;aNfrNQrMpX15YzA5PLy8NWoiZp1CwCHEGq5QKhYJWNhCMAAag6vQGppoHHS2VK6QgHLcqO9QGUw2&#10;H65La2ySU1ggtCqFmM9jMRuWWAEA9yweX6RUN18LFmpwehWcP9bEPbgD3MLhi2QafaPMZ9KphVwW&#10;5ozK4QuFQrtg01kSlR6+r+D11qnEAuBhQyrAPOCLJHKZiIgB0jj+apDGgUBA3kiNA48XAI8jcdYG&#10;cQMCgUAgEIi202yuilAOLBl7zNAQVIq4xE/oNBZfrjbgre7L1DhAK28yqGRC4ndjCLZFReM3Bl+i&#10;0BuhzGHWiIFV3HAFAzrFzDad1QLCZdap5XyWnQqB+WV3Cx1YqhqoWRA9CPh8vQZEs9Ff/JbGe6iY&#10;RQ2jCMxMtULEtPcPA7hmcB7TOKg0YI7SgGPcP7ubQIDlWtBVgwFoDRhnk0Yh4WAGKo3BkamAUU/Y&#10;3G3QOGDayrjEg2lMtv3qGSDaMhGXiDX0Wdt6cOw1Di5fIuZi0gmVxhXL4WK0WDKK8dJCYwKzWsRr&#10;GADUqHGA1DZo1cCsbvDLljiNqQNSUq3DJk5BjYNnfwkDOgaWeDONA0BnMEBZIDwkzmEw+WpQuLHk&#10;hkMhjHpwV/PsJr6ARGYJZUo4oAOGt4nGAfyHuWmDyuSpdQaz/VwV8Hga/Ix7ae+WxRGo4IAXLAxY&#10;mVNKBcRcIYxmN4A0FMlt5RTcZIXzgAihCwN3b38Dmy8FBRB/gJ3GQQFBsg82BRQbrQEkg0mn5NvW&#10;ZIHY+YjHAoI0jr8apHEgEJA3RuPAAXGwWKwgPmq1WqvVgHiZTLYBfDYIpwgEAoFAINpOszVHWTyx&#10;RNqARCIRi4Rc/Md6+OsuRyJXt2FflWfVOIANb9TIRbaFJqgMFocvEIrF4OF8doPsQWWIMY3BrFdL&#10;JWK+3bIUTK4AOJZIZWq9EZivBjj/omFeA53F4QpE4LpYKOCzmcAAxq/QuEKpFjMfoTUIp4EQ1iB8&#10;EpPDF4rATSKRgMdpFD4YbD6UMOAQBLVUCIx0m3lKpbN4fPAIqVwF5xjYaxyQRg/FIn7Db+kALlwA&#10;hUibJwHS2aBR4jNK4DQNiVxv1Mr4z6BxAEPWNoyDApLDfvUSYGbLxba1SGlsqVLbenDsNQ6+VKWS&#10;4kM2qAyuSAdKBswcOa7FgNIilUkljSu5NGocMLUFth1eqFh244kjhIWtIbWpbIFaD/t7Bq1CJAQJ&#10;YCsfVDqHB3NcJlNiE0uaaBy4hwIh5p+A1zg6gUJhS7RmrMcIclAtFzYWLMI9KG4gd4g8pTG5UpUO&#10;L+z2GgcGKFYMJgZPLIfzOuw1DgCVxuTwsCCAgEM/bY+icQRSmFBWkFRGtVzMJgIBd73l8vhEEeFx&#10;G8e20Jig2GOjOeBrohDZ0pNKY3FhkcPLaIM2SGXArZRhMjfVODAag80RQwXHbNQSKhWEKKXQR1i2&#10;7UQ8pHH81SCNA4GAvKoaBwhMw2H3Cf+AAf/FT+L/YAeo1w1Gk1KtAf0umUyqUMoBOh2cAAnaCPyA&#10;9+FeABpvtftIHAgEAoFAIGw01ThaAxiWAonGNoMA3vqyNA74e7a6wdais3hSbGaKxQIuGDUKKcf2&#10;OzObL9Zhi2WCHvST1hy1mE1KKZ+wKYFJyRertHrML3DFqFHJ+Vzid3BgDWLrU8LHqOUips2qZHAE&#10;CpXWCMeNgiia9Fq1WGCLDpXOEylA0MCD2rrmKIwRXw48xH+Nt5hUUmGD3c3kivQtrIDSBLNBJxVy&#10;6dDipLJ5IjVcSEH/bBqHUSO0WejNNA4vs1EpFdJwXeGZNQ6NXi3BPaYxOHJsEQqVTITZ21QmR6BS&#10;gW8N00waNA4z1LNsScDkChRqmNr4AByDViPhN1jdmAYEiw9ItjatOQqAG8RgC6BAGcFkUEkat8sF&#10;8cOHzVjMeqFtYRNsXAw2JQSUEKMB6g62lMWWnoHum2kcdBZXLJOD2DWs1QKCZ69xMLlClRYbNAJL&#10;nUEllzSIEAwWV66Gs2aMOrWQZxtkwWALpQodvhAJuGTQKaSNu+fQ2QL8vQNFTibmY9OvQKgFoEzB&#10;IoV5JeESwaPSmAKJGi6Y85jGAYItkSlgqNWgEIGCb9YrpSxbMaUxQMB0WDrAhNOqlfyG5WaQxvFX&#10;gzQOBALyemkc2AGrbiy02P/YP/gZUN0bTGaRVM4TigUioVDME4rYPB5DJBZgSofWbDaCyhg4xN3b&#10;IHwAzSJ4z8Bh8w96jkAgEAgEAtJ2jQMYOgwmj1hTALaloPF9ORoHXKVSyiZGN2CGJbbcIg6wesV8&#10;Nm6mUplcpRZfw+JJGofVZNAJbdYmMIZlqiZrXgDjDRixNuuRxhXJdMC8Nuob1/KkMcRK0LWAnQrg&#10;HnYcgA2pVeBjEwAMNl9twEzItmocNL5UiQkcxFWjVsmxma8MjlDfyi4g4OlmYHUTiUxnwY17YdC8&#10;DM+qcQhsidWCxiERErMYnlHjEEg1RqOGj5+g0rlStckI5RjoFxQIJKCT9rjGYTXDDLUFhyFR4ktO&#10;2CJgtRr1KkJlwKKsglu2tFnjgGvKyPE5TfhFC5zZRDyNRhfrsfNmndT2BCpIVGywCAEcJcS3zcxi&#10;82VauHZJE40DFnW4ki4sG7YwNNE4qCBSIHjENeAIJItMSLwRVDpTJFMZTSYNLPPYOZCFQqkWrqPR&#10;eAsok+KGlwh4qNLCp4FkMBp0Wg2UV6Byh52DZw1q2042VCpTIG5J46AxhUSw8YeAQBsVksbthHli&#10;JfH6YgGAb4rMJsYhjeOvBmkcCATktdQ4bB/xz/j/ZqsFvB5iuZJMZZMoTDqTzuV7ikVkocBDwKfy&#10;eQyRiCtXiLValcGE/eJiq+4bQBoHAoFAIBBPpOl6HGyeSIH9zIsDTCmVQiEVA0PJ9jM0HM0h1QCj&#10;EDawL0fjsGK6g21OAZXOYHG4XF4DXA7TNn0AGJ2YcQse8iSNw2LUKxuezeIJgPlPXMGBO2IqGua5&#10;MHkiEBejXs23RZDG4qp0jdYmBNp7erFt8guNwZJpnkXjoLKkSg1MLxsmvZpnW1KhVY0D2plapYSL&#10;DWOhMtgiudrmzzNqHCadyLYsRjONw2o2yBsM3WfWOLQmM8hrIp4MjlitVeNaABVa1Cpg28sf0zgs&#10;OgWvQcNgCFRYWbIHxFpMqBkw1jK1Hpa1NmocNDrcV8U2nQpikNvks0aNw6RsCBXMULvSxuNx2I2T&#10;iRhcfN6HvcYBElwOlSbcd4ImGgeDoyTmuOCAfDTahrdAjUMINS+DQmLbzJdGF8pAP7ZpKlhNKqkA&#10;G7wD4UnV9qIJ6OgbjQadTqvRaMArKhEJGsY6PUnjoIFEU+kaVAyA1WyUCtm2JzClKjxtCKzARFXL&#10;0JqjrwhI40AgIK+bxmH3EVTJxAErcaPZJFWoQNfBiUR3IlE9KGSBwEMudQOHVEQSQaXDk8+n8IVM&#10;iVyixpbqALEHlT84bD7Bz8ArAjwgCAQCgUAgAPYax2P7quAtp8Vk1CqlPNsCkVQGCzcjX6LGoYJT&#10;RWx3tEKbNA5Fw4oFbL4Q3+bWDny3VEJjsGkcqgaNg87mafQgboRrDGDuGRQCYgIFMImlz6RxwL1j&#10;tfa2pdmgaVj6o3WNAy6D2jidgcUXiiQEQg7TNo+AQufyhWKxRNLUgrUDJLpeYssQYOtK7XQMcEnW&#10;sPQm/Zk1DjjuQUmMEQEhFEgk+HgYGpMtUelBZj+ucZi1sgaNg8oSwzVDCb8JQLmSCYnUflaNg0pn&#10;YPOPiEsQo5LbsMSGTeMwyBqnw7RGixoHU6DUNheV7DUOKpOrxhbEsAHKD6biYdcf1zhAmEXwhSJc&#10;2zBrFaKGtUm4No0DvCxalRyuHMKDW6sA6HR6kzVQn6BxgIKt1Ojtg201GaUCm8ZBZck1Bvs4gdfb&#10;oFUQcg/SOP5qkMaBQEBeeY2j2ZeGj/Bo0DhAF0Oh0tI4fGcSzdGd5uROIZHJXB5ZInJTKzyUMjeV&#10;zE0mcRUKXAQiMofryeExxRKRRqs2mY0WK650QJ/swZ6MQCAQCAQCo1WNg8AKBwI0TDqg0ugCicJg&#10;aqPGQZNoG603aDhpFA1D9FvSOOhcoUSt1YHucUvAdRKfpnEoiVH7T9A4DFolseVpS+M4WtY4zAYJ&#10;+6VqHLa5Gq1qHJgc8/juMBjEGQLsFF8B0p+4tQkw/HLbZBWoPtjtq2KGs0uIFSuoLK5Co388/+1p&#10;onHIdSBDTQZ1g4xBtc3PYbJ5cJIQpnHYwmrTOHTyp2ocUr7NwYtrHCZVqxoHlcWXaYjS9RigL40t&#10;vmKvcdBYQpWuYfNdAnuNA2Sqokmxg4mkUTyzxqGWChnNNA6LUSHiwv1RGvKfxuAJxXK5XCYklL0n&#10;aRwMDl/VVJqBGofdOA4snRvBXlW53auKNI6/EqRxIBCQV1XjaAIIGXY0/EscsCWDs1Ssap2exReT&#10;qCxnEtXRheTo4uZGcmMwyTSqM5ftLBO5qeXuSpmrXOoik5CEAnc+z5PNJnP5DJFUoNGpjSZ8gmcT&#10;sGchEAgEAoHAaIvGAfqrZr1cTBirz6hxUPjKBnsPtMNw342GNR0bNA5N41wVYo0MvNV+EiBET1qP&#10;w2jQCmzzMhhsnqLp5qwgzBqFlG0b2M8RSHQGk8moE3EJjYNCZwFjD5v6arsFC3TDPqd0JrDe/yKN&#10;o3Va0zhMOjm+AQoWAZmWCA40gzUiLhEabLtWA3bhiTRqHFSqECQ71L+MtrUgGqCxeVK4jIYZJJFt&#10;2knDehxGjdA28YdCwVLbPodA+ph0DSuIUpkcJRQUXrLGYVYL8DPgDhZfhq1j+2SaaRxsESgATUKM&#10;5XiT9ThUjcED4QNXFWIBUept63GobCM7wCkeUeaJOwBWs0EmtO3pS6GLFFrQvderZbZiSmFwhVr4&#10;EkKA/2rJU9bjgEvAwr14ce8hcJeWxt1zaQKZGosrfg3kqxm8lcSsHaRx/NUgjQOBgLwWGgcGCJ7t&#10;AEGFFTX8x2S2qLVG0PVxJTOc3MiOLm6OTs5OTvB/FxcnNzcXsocLneLMYzuL+K5yqbtK5i4Xu2Bj&#10;OlwFAjKX58kTMEUSoVINGmv4m4/ZAnoXcH107FkIBAKBQCAwWtc48HYZ7l2qENgW5aTSgLGqbH2u&#10;itJO42AIVcRPDhaLyaiXi7gNHuEaBzBgof82Y57G4spUergtBnaLUa9VymVyuVKtgXIE6ORgXZsm&#10;GgdXhq/ICAHPaPhNGxi1PLFMbyRMQXDRqNc0LnhJA9amGobZbFKI+XSbtQdCpdPjDwLPt5jgT+48&#10;4hpcHlJmxGzoJhoHnSNSwEk0OC9R4xByWLSWaIg7gErFTglApligoNGI7akg4jqF7ZlUFjCPMRUJ&#10;ONUobdvWAEtbKNU/NpygGXYaB02ohIII6HUqm4kccHFUbM6LxaCU2IZk2DQOkHBKMa/BVgeprdVD&#10;O8iWdEY736gcAT7VCSZpg8ZBY7AkSpikxC3PrnFYTFpiFRHoG0emBvY77pfFoNPIZVKZQqnRwvKG&#10;96OfTePAJC98AyDMS7Neq2hY05bBhPuqmC0WnaZxXRJY5pVaULqJW8xmrUrWuMQGi49timxWSRpG&#10;zNAEEiXhnNhXxea4zRoHSFSdUtIwVITKEuBbwWBewjdFhPZVeWVAGgcCAQHN2mukceDVKXYQ/+j0&#10;BoFI7kHlOrnTHFw82jk4OXRwBDhhh7OTs4uzC8nNheLhTPF0ZDOdBTwXudhVKXORSZzlUjehwI3P&#10;J/MEoLXmCCUisVQqkUkVKqXBaABpgz8PAzwbO/BwYAcMU0tgVxAIBAKBeLOw1ziAScmXqO2niejg&#10;soZKuaRhkU4Ag8WDRhpoPZ+ocVh0sobfh+ElPrA7tTqdWiUVcInhGoAGjQMEwqS32+IBrosplsFb&#10;tGqViM+GYgGw4+nw525sywz4CHuNg8YRqbVaDbhBbwJ9IJ1a1rBVJ7BrOQKxUg380qrlUr5tJQ7g&#10;I5snxhZPhV0Bo1bJa4wjlc4WyNXASxgAiYDY1QUAjHc5XOAThqCJxkGhc/hStQaEQWcEpurL0Tig&#10;eWwyGIi8aIJK1DCwhMaUKFRwcg9MfauXQc1hs5kEQq3NK+CRTEiYuyAp+UIYWrVS3rA0CZ2J76T7&#10;lA7P4xoHCKVGIW4sHyBELJ4Un6DUosbh5WXUwyVRiNNw0IdQrtLotDqNWiHi2sQAGDM46QMLUBON&#10;A0pXIhh+rUYLOrtmy7NrHBazUsJtmPHBYPNANxGUdZgguCgAyhuDCcotNmTnmTUOcD+DzZerQaS0&#10;aoWsYS0bED6OQIILTGajXg6VNdsVuH0suAOkgkYuETSue0qlw3SDeWtRSW2DcXAdSaHG/Jfz2UTO&#10;QqhMvkgF59I8VeMAqWrUCLkNGQH85MtVwE+YEcLGNwX4iTSOvxikcSAQkNdU4wD/m8EbYTCCng2N&#10;yXf1YDm6Ux1cPd51cH6nvWP79h0cHODhhA3qcHF2cXN1dXNzcSc5e3o4sJlOQp6TXOICF+kQO8sk&#10;JLEEtJp0KoNGolDcyR4UGpXH5ysVSvDGmYgfgnBACGwHHiYsKI3X7cCuIxAIBALxptBE43g6wPCD&#10;I+2xJRSerHEA21bFtW3Q2gwaXCIR+9SocQDgfBCZgN0wmOIxqNAIV2oxTQJiVEuaP4BK42Pj7YE9&#10;r5QIWYyGXSmaQ6XSWRyRSmtn8lnMWrmEy2xY5PFxqAyoAmgbV48wG9Uykc2At8HgylS6l6RxtMKT&#10;91UxqBmNdjPPpnFAJUKvUfKJ9RWaAwx6vkgOhx4Qzp9ICxqHFfpsZylTWTwJsa/IEzQOUHI0SgmX&#10;/eTUBjnE5EiwdU8wwB2NW5M0ANdPhUXimTUOEGa4niu3tQAwOKA0EWuHPpPGgclxLb1SVBBegUJt&#10;yyw4uEYt5oPQPSkQIMAMnlBObPhqtWLzvFp0TAMuacQz6eAWTIN8qsYBsBg1Uq5tnlgzqA2rmSKN&#10;468G1zi+++67b56Fb7/99ocffkAaB+LN4XXUOCyg/bJY9QajRKZkcHhkGtuFzHQhM5w9aO2dSO84&#10;OL/b3vHd9h3A4eDg6OjYwdnJ0cUZ4uLi7OriRHJ3olOcuUxnEc9FJnZVyEhCIZnOJHuQyS5ubsCF&#10;i6uruzuJRqXz+Hy5XA7eOziIk1AyQCCIcOAfkMaBQCAQiLeCNmocwGwDJj6XL5arDIQq0ZrGAa7p&#10;VTIBl91obwM7DPrAE0nEfHxPkCYaB7zFqNPIxAIOm0m3mWsQ+IM6i8MTypQawtjDnZt0UgGXRWxu&#10;CQH2rVCOrSkATViDWikTgRCwmPYTO7BocAQiqVpnsDQz2SxmnVopFvLZbJa91EKl0RgsNk8gUqh1&#10;Taw8zEaV8DmMhp/cgf8svhw4e/U0DpgmcEsOhZDHYTEbJijAjGWyuEKxHN8P+KnYaxwSYkqEFeoF&#10;jfMa6DyxEh9sAyxouAEqcaFR44BXLMAAV4oFPHbT7IYFjcXmC8Typut0QJEDKgIc+xLFgNOankfj&#10;wLp6ZoNWLRHiAWjMbgrIbiYLZjfw2Zbfz6RxMFh8iVTMZdsXfhAu4KdY2WzTWVCE9FqFVMznsplN&#10;JDngHr5uoEtsG7gEwYUeUKYb8w+4BPnHF0lk4HUjdCYWJmfAfHm6xgHDoFfJRTy4Q3ODpyAT2Jxm&#10;ryrSOP5KcI3jiy++uHXr1s028+DBg79Y48BlDgTiZWHARjaCD6+8WQ6CB8IIAVW43gh3imVyhWQ6&#10;h0xjU5g8Jl/M4IncPBntnNzf7eD6joPLO9iYjncd4JAOXOlwhqM6nF1c3MgeHhSyG53qymK6crkk&#10;Ot3dw8PN1cXNBVx0ccFUDoCbO4kE+itcHk8mk+kwpQM+3WLR6XQajdbYOGu3BYhQIxAIBALxZmC1&#10;GnUqKbEj6RORwgUKVHCBAmCs21pDq8Vi0KpkxM1SlQauMtDQUkIbUg9sahl+GTiQK9U6vQF0UtQK&#10;ue2MpsGMBACfzSajDo6+t/kKHMlkSpVaZ8BG69u3w8Cx0aBRKxpcyuQKjd7W8wH/wIkeeq1a1cQz&#10;BZy2YjTBph/zpQkwAEYDNj2nIdjgHrkKzokglmawBxreBp1KKbc9APivBp0ZqCaolVL8rFSu1Rvs&#10;Egbaw0o8AUCYFSr7FGgzJq3SFnGpAmRLo/cmg4x4MEBpJM5iwDSxGA16tUrZ4AYkmhrOr2k0pFvH&#10;rrBItcSoDJgMcEYTcVqm0hlsuQB1BFtSyrASAk8TwMU3QGo3y26FSg1SG+Y24QwHy1AjVqJsjqVy&#10;BXgUSD+Y2sRTpDKNrqkxbtY33CGVqkH5IM4DD61WGABQhppmt1Kt0YMktStvFvCSNKS3XA0XyiWu&#10;EIAcbyiJoBgaTSa9TqO0e7ACRN5gbB4pAF5O4TQZu4jhr5vegG0iZH8LdAzKdGP5hCUO+mwygURQ&#10;4OdAnmqxSVggvVTEuwZLGjabifDIHhAEo16nboghlrDgZYevKvEg7FVtLgoi/jxwjePu3bv19fWn&#10;2sydO3f+eo0DgXjpvBYaBz5+AjStRrNZrtaw+SIKg+dB53rQOXSuUChXiZVqtkBMojAd3TwdXMjt&#10;HD3ecXB9x6HDu+0d2rV36NDewbEDxNHR1cXdw93Dk0Qhk6lkMoXs7k5ycXFzcnSGEoizEzbcA5c5&#10;AG4kEolCoXJ5PIVSaTAYdHo9h8Ol0eh8vkCtVoOksw3xICDCi0AgEAjEmwTRyrUd4j4AcaIZxMVn&#10;8Jlwj0OcaxHCiT3Elaa0do2AcNIChIPHIa43gbjUJohbWrqJuPAMEDfaQVxofoU42whx/jGIy0+D&#10;cG2jhVM2WnIOwE7bIM61AOGgCcSltkDcASHONEKcxyBOtQDhAIc4Zw9xhYA4+TQI180gLrYI4aQR&#10;4vxzQ3jTDOLi0yBcI/50XkuNA9hX4C8C8XIBVroJLgf9qtdHIHwWq9VoMivVWo5ARGVxyXSuO43j&#10;SmG509h0jlAgloukSp5QSucIPOkcZxKtvZNHO0e3dx1c3m3v2K59h/YODlDjcHZ1dvNwJlFcPKlu&#10;njQXEsWVRHEnebq4uOIaBzavBQCHdOAyB1zNw92dRqOLJRIujwdOt2/v4OjkRKFQ+Hy+SqUCaWg2&#10;28bQYkNOsAOBQCAQCAQCgUAg/gxeS40D2FHEFwTi5QGMc3wWBvH9VaBBJYCBIj4BTGarRqvnCSUU&#10;JgccZDrXlcJyIoGD6UpmUugcJkfA5omEUrlQIueLZJ40jpM7xdGF7OhMcnIlwSEZZA93D7KbB9md&#10;QqOyuSQ6y9mDRqax6GwOlU5zJ7k7w8EcEEzjgCIH+N/ZxRVKGs4uJA8PcPrddu3eeRceDtiCHySS&#10;B5fLU6vVWDJawNEQdAQCgUAgEAgEAoH4E0AaBwJB8MpqHCBEUNjwssDDCt4Aq1Zn4vCkHjSOO5Xp&#10;QqaAw5lEcyYxPeh8tkDGFUnJNBaZxuYKRRK5UqZSi+UKoVjKZPNIHhRnF1dHpw4dOrR3cnQgebjT&#10;GXQ2n09lcV3IdE8Gl8kVMDk8Co3u4eHh5ubqChcpdXKCi5XCBTwcHF3adXBycHLp4OTi6OTUoHG0&#10;b9ce0K5dOweHDu7uJD6Pr9FozGYTpnQ0A48OPLAI2n3HDxtY1IkDgUAgEAgEAoFAINoC0jgQCIJX&#10;U+PAhQEIKPtWi9li1umNQpHCg8JxdqN2cCE5urhgB8nJjUJh8HgiGZMLp6gIpSqFWiNVqtgCEZsv&#10;4PH5NCrVxcmpg0M7cLg4tXd360CjuMPl1ameJArNxZPuRmV5Mjh0NpfD5fD5HDaLRvF0J5FcXVyd&#10;nV2cOjg5tXN0ae/k7uDk5tDBEYCt7+HQvn2Hdu3av9sOAP+0b9/e2dmJxWbqDToLCC9xQPBowKNB&#10;vyC+2x02Gt0QJxAIBAKBQCAQCATiKSCNA4EgeBU1DmD027B4wa1M9EaTRKakM/kkT6aLG7mDo3MH&#10;J7hRipOzi5OzGzhDItMoNBaHJ5artHKVmi+WkqhMd08alUolubu5uzh5uDlRPV24bLKIT+NzaAya&#10;hzvJ3Z1MdSFRnUg0VzLDk8YQCNhyCUcmZgj5VBaT4gFXI3Xv4OzSzskNrmPq5PYOFDXeBX/at2/v&#10;gNEODuN4Fxzt27fr4NiBzqDr9Fq4ZrVWq1QqdTqd2WyyEMM6mugX8IDiBn4BfGsEv4pAIBAIBAKB&#10;QCAQbQRpHAgEwSuoceCWPzY/xWK2Wgwms1iuojC5JCqciuLi7unQwQlbPtTREVs6w8nZxdnZzdXN&#10;g0ZnCYRSnlDqSWe5uFPcyZ6enh4eJFcqyZVFdedzyFIhVSFhSQQMOpXk5ubq7uHpQqI4uVOcPMgU&#10;OkUoYMhEVLmEppKzhQIWnUn3oNOcPTwdXMmO7pT2mMbxzrvvgAMXNeBMFYf2Dh0c8K/gA4VKkSvk&#10;KrWKx+OBZ7PZbLjvLFQ64DZ5UOrwAn/x6Tc2jQP/t1HXwD++QtmBQCAQCAQCgUAgXnGQxoFAELyq&#10;Ggdcg8NsMeuNJqlSQ2XxXcg0V08qiUJ1JXk4ODq1a98BzhhpkDqIMR2ubu5kN3eKiyvZ1d0TQKGQ&#10;qGQ3FpUk4FCEXDI4JAIqj+1B83TzILmTPDxd3MnO7h4eVE8+ny4RUqVCskpGk0toPC6dzmS4URmO&#10;JFoHd6qjO8XBya1de8d3322HHRBM2mjvAMd0YEcHBxcXFyqVxmKzwaPxgR7ubm5MJlMikWg0GoPR&#10;AGKEix1Q47DTM/ADj32TbwgEAoFAIBAIBALxNJDGgUAQvIIaB7DwcY3DZDIpVGomR+jmyXDzpHoy&#10;KXQmmUr3cCe5OjrDoRztMIUBah2ODo7OjnDLV0zpAIezi5s7yd2T7E6nkPgsTz7bk0l14TDchFxP&#10;LtODQXH39CABFy5Q6PDgcmliKHB4KiVUcAi4JDqd7E6mOJKoHUi0DiSocXRwIjl0cG3f3qlduw5w&#10;vgouc7z7bvt27zq0b9cBHFBwcXJ0dHF2AQFwBoGCi3UA1w4Orq6uNBpNIOArlQq9Xg+VDizFmx14&#10;3Jt8QyAQCAQCgUAgEIingTSOVoFzBIDZi1thLQGsT9uCivZuwFncYG4C5ohwAW8lfMchvEAG3V8H&#10;nhGvVB7YColJp9MJRRIqnUPypNEYnnwhRSKhCPlkNsuDQoXLgjpDKaFDu/ZwhYx2Hdo7wkEdTo5O&#10;UP5oD/537ODm6kz1dOOzPflsCpvhwWOROQwSg+pOIbm6ucDtYUkeHhwWFY7gEJAVEopKShPzyQyq&#10;C9mT5OZBdSTRHEl0ZzLN1YPm5ELu4OgOZQ4HZ3C0c3Bs166dQ/t33V0cXZ3ad2j/Tvt27dqDE+0d&#10;QZDAf3BZUgxc6QAfnJwdPSlkkVikN+hB/GyzVGDaw6Mx9hDi2xuKn59faGhoOAKBQCAQNjp27Ojv&#10;70+0EwgEAoF4RpDG0Spmg06lUKjURrOFONMMq9WgU8vkKqPJZG+MWc0GlUImkUhkjUhlcoVGZ7Bg&#10;roDlagR+q5RyuUyG/69U6QzgOW+4Rfcq84poHJhdT2CxWk1mi95gUKpUYrGExxOw2Uwez1MmJasU&#10;HgoJSSryEPA92CwSjepOcndzcnZu79CBWCHDAc5faefg8C7c/qSdQ4f2ri4ODKobh+UJDhbDg0F1&#10;J5NcnJ06ODl2cHV1YTA8JXy6TECWizzVMppUQGYzXD09XUieHu6eNBcyw5XM9KCyPGlsTxrTw5Pu&#10;4k5u7+jWroNrO0fXDk5Onh7OQi6FSXUluzu5OHXARndgegY+gQUbZAI+t4PbzcINZ52dnbgctk6r&#10;aVHjwKOPQ6TLG4e3t3dcXFxNTc2OHTtOnjwJqmAEAoFAIEA/e8+ePRMnTuzatSvRYCAQCATiWUAa&#10;R6uYTQadRqPVmZ+scQAXag1cSdHeGLOa9TKxgMcXq7Q4GrVaKZdIRBKZxmAGl406NZRApHKVGniv&#10;06hVMin4LtcajE94EuIP59XUOIwmk1ypFEsk4ODzBVwui8uliIUeSilJJXNTy93lMjep2F3E9+Cw&#10;PGhUDxIJKh1wQAfc9cShnaNLO0fXdh2c2nVwcHPtQKO6e5Cc3VwdwV9Pspurq7OjYwdHpw4UTzcR&#10;jyoTeipEHhopRS4icxiunmQXN5KbG5ns7klz92SQqSwqncNgcVkcLpvLY3H4JE+GgzOpvZOru4eb&#10;WEADt0v4nhIhnU5xb9/u3XcAUM6Aq3U4OLTHxnM44AFz6NDBzd2dz+PpdFrbdBU8xi1BJMybRlJS&#10;0pYtW7744ouffvrp//7v//4fAoFAIBD/7/+BFgG0C19//fX27dsjIyOJNgOBQCAQbebt1TgI86k1&#10;sIcREKceh7jebK4K1DiEfIHciDsCWMwGrUokEkkUGoNBJ5eCT3KtscFjeFUiEkrkaoMJqRwvCkxQ&#10;s1mv14MPxKk28CpqHKC0m4xKtYIn4LPYHDqDSaMzWGw6i+nB4bhIRK5qhZtK7qqWuymkrjKxh1hI&#10;4XI8qRSSh4ebk7OLgxM4SA7OFEc3TzKNyuGyaDSyk5MjnEHSwcER/Ovs1MHZmUR2F/BoEgFZJnBX&#10;ScgqiSePBQUOkgfJAy5uSidRaJ40BoXGpDGYHC5XKBbzRSKOQERj8T1oDA8qRSCgywQUIcdZIaXI&#10;xFQaxcXB4V1845V32sHjXbgDS3tsYVSnDo5ODo5Ojs4uTDYHCojEZK/Glwx8wA8CkCZE2rw5hIWF&#10;zZs371//+hdSNxAIBALRDNA0AH788cfZs2cTzQYCgUAg2szbq3FYzGaZSCCVS8VCoQAgFMlUGrVK&#10;Dr/yBSKJTGs0W0x6tUwslikMBp1KLhGLpVKpRCQS8vkCsVSh1ZuAWabXyMGtBmOzuSqYxiFUmIgT&#10;wHC1GHVqMaZi6HQqiVgkVWrNdndYTQaNUqFQaoxI43hhQF6YTCalUmkwGOzzpXVeBY0DPL0BC7ad&#10;itFk1Bm0CpWcJxDQ6AwKjUEBf+kUT5o7g+nK47pKhK5KmbtCBv66ySUkqYQsFpK5HLKnp6sHmexK&#10;ojqR6C4eTDYfFD4Zjc50cnLFdpx16tDBuYOzm6ObO41OEQnocBkOMVkp8RTxSDSqi7uHq7sHmUSm&#10;e1AZ4KDQmXQGk83hCETgZQFlW8TiCT3pbE86nSdgSER0Mc9DJaYopVQem+Th3qFDh3bvtm/3Trt3&#10;ocbx7jv4sqTglIODYwdH5/YdHNs7Orl5eLK5fLlSrTeYTNhwDvCf7cA1DpAgxLqj+PHGkJycDGrS&#10;3377jejPIhAIBALRFNBG3Lhxg2g2EAgEAtFm3m6NQ8gTCCVqjU6v18klYj5fIJEp4Be1SioWShVq&#10;o76JxiHgg5Mqnd6ghWMuRFJMj3iyxiHgCeQG7PdpYDkb9TqlTCwUSeQauMaHSCRRahsEEMRLBuSF&#10;yWSSy+UKBdy8wz5rWuGV0ziwkmMygmKoV2vUEqmEyeZQ6AxPGjjoZBrVk0qm0txZDDcex00sdFPI&#10;4GgOlZyklJOkEhKfT2ayPCl0OonKciYxSJ5MGotHZ/FIZIajCxkb30FydPN0JVMoNAqb6SHikuRC&#10;DzGfxKBBgcPNg0zypJM8GR4UJoXOojJYUOAQCkQSsUAo4vBFVAYIDIvBYggFNCHXXSH01MgYIp4H&#10;xdPJzc3J0cm5PZwg49jOAd97Bd9oFnxoD7eAcXRq7+zWwZXs6kEh05g8oUSp1ujBW2S2aR12wzhw&#10;daPheDNITU29du0aGsSBQCAQiCcB2oivvvqKaDYQCAQC0Wbedo1DrNRCW8pi1qlkwHJT6OCan1aT&#10;QSsXS+SqZhqHUCzT6k3A5LKYTSqZRKJQA5usNY2DxxfagL99i8RyNVy5Q6dSiMVSpc5MuEa8bEBe&#10;4BoHjk6ng6by08QLTOJ4dTUOqVwmEAm5XA6LxaTS6WQajUyhelLpVBqVRiczGG48rqtM5KbGxnQo&#10;5O5isYtYTOYKGCQq3ZlEc/Og01hcKovrQWW5UZguHgwnd5ozieFOYYL7qRR3JtWFS3dlAodkV7gG&#10;BwUKHOCg0Nk0JofFhsVZJAZvgYgnELK4AiqT60EBt1LYdHcB00UppsqEFDrVheTm5Obm5urm6ehC&#10;btfB7d0Ozu0cnNq179Du3Q6NGoeTi4OLhwNwQ6K4UxgMjkAgksiVSo1WazKbbBqHTeaAgzneNI2j&#10;d+/eN27cILqxCAQCgUC0xN///nei2UAgEAhEm3nLNQ6+VAWsX7jLiV4Nx1Zo8KEVJoNOIXlc4xBL&#10;FXojFCasFrMafJWpjcZWNA4hjydWqgk0Gq3BBHdNwfQUhVgsUWiNTQw2qLRAoGFHnEI8JyAJ7TUO&#10;hUKh00F1ibj8BLDkf7U0DmyyitloMGo0GqVSIZNJxXCqFI/NYdMY2GgOKoNCZVBpNAqFTKW4sxlu&#10;Aq6rWOiqlLuJJc4SqSeTTXYjebi6U8gUBoXOojDBwfGgcTwZPBKV7ebJdCZRXUlkZ1dnVxdHsrsz&#10;mQSck109qG6edA8of7DpDA6LxeMLhCKRWACeLhQyOTwyjQ1uJ8Gne9KorjymK4/lxma6eXi4uJPc&#10;3N3J4ImuJGoHF8q7ju7vOri0c3Bp38G1nYPTu+0d4V8nt3ddPNq7UZxIdBASNl8iEMvgLkRyudFk&#10;NFvhUA5M6YDJgDQOBAKBQLydII0DgUAgnoO3WuOQCwUKrR4aToTGIW1d45BIlfiCoG3UOOzX42gA&#10;3As8g2t7KDT2u7VYzUaNSqFQqvUmu2U6EM8FyAt7jQOgUqmeWmxeBY0DAO16G8RQDpPJYDBotVq1&#10;GhQRUBAlQqGQy+UyWSwag0mh0T2pNAo4wP9UCo3qzmC48PgufKE7h+vhQXbDRlW4u7q7u5M84NAP&#10;GoNKZ9NZfCqT68nguFMYrmSqg7Org5Ozo7OrqxuZ5EHzoLLINLYnnU1lsBksDo8nEArF4LlisYjN&#10;5VGYXBKd607jOHtQXT3Irq6Onu6ONE8XT083N5I7XMXDg0oi01xIFEc3SntXz/bOHu2dSO0c3dt1&#10;cGvv6Nbeye1dZ9K74Lw7zcmD6U7lUJl8Nk8olsrUWo3R3FzjAEmCHW8USONAIBAIxFNBGgcCgUA8&#10;B0jj+LM1DmDCmo16pUwiFElVOiM2bAPasgatWiISimUqvQnOl0G8CCBFm43j0Gq1oOQQl5/AK6hx&#10;ADO/QeYAxd5g0Ot0WpVKBSIlFov5AgEHKh1sXOmg4GM6oN7hyWCQ6QwPGo1Mcsc1DngA3EkkkgeZ&#10;7AlcMZhsHpXF86BznMl0TIZwx1booLiRmR5UNhkTOJhsLpfPF4hEIrFEJJFweQIak+vB4LpSOC5k&#10;lhOJ5uRGdnRycXVxcXd3cfMguZEpbp40NzLdhUR1IVHA4exOdnQlObqSO7iQ2znBo70zpZ0rtb07&#10;vQOJ4eTBdCEz3SlMOpsrkcn1BgOxJEfDqqNI40AgEAjE2wrSOBAIBOI5QBrHn65xAKwWI7hNJhFL&#10;pHKFUqVWKRVyKfgmk2v0RqRwvDggLxo0DnyiylMFDsAronE0AA18G4TSYTYZTUa9Qa9tUDokEoFQ&#10;yOXxmWxc6WB4UungL5XGoFBpJBLZzc0dHJjQAXF3J5Gww4PkAdxQGVwPOseRRG/vRmvvSm3vQnFw&#10;pTq6090oLDKdQ2dxuXyBQCIWgbIqk/JFYjqLR2bw3GlcV0+WK5nl7sF0BY5JVDKFTvakAB/dPcG9&#10;TGcPhhOJ5kKiusJJK+4u7m4u7iRnN0oHN5qDK62DO8PRg+lIZoHDicx0IdPdPRksLl+hVIKogbfb&#10;ZAJxhSoHLnKAlCBS5A0CaRwIBAKBeCpI40AgEIjn4K3WOLQqpdYAF8UAFqRRD4xGjQFfscFsMmjV&#10;aq3ObDTqNeC01mQy6MAZ8AGbXmK1mPUatUqjB0YnfiOwyjBjjACbeKJSKLVPWgECGK3AVgV+qJRK&#10;YKwqwV+1Rm/EVuxAvDAgL3CNA99XpS0CBwCTOF4hjQMAwgKtfEzjAJih0EGM6QDx0mi1oPTI5Aqx&#10;RMIXCNhcLp3FpDLoFDqVTKWSKVRXVzcXF1dXF1c3V3f8ILmRsAMumuHmRnIlebqQGY4kRgcSy4HE&#10;dHBngAMbXsFw9WR60jlsroAvloikUoFYzOTwPJk8DwbflcJx9WSRKCwqlePpyaRCNYRDY7KodCaZ&#10;yvSgsV08mNgADQauccAhJO4e7h5UFw+aK5npQeeS6Hw3KtfZk41rHFQGWyAUg7iASD2mcaBxHAgE&#10;AoF4S0EaBwKBQDwHb6/GQdiN4B/ss+1bs2uEcWn/Ab/e6MDuE3YzhDgLzhMnWgDegDsigCfs/EA8&#10;PyAdTSbTMwkcAKgfvIoaBzxA6cCXqACAQJqg0AEX6cCVDhVUOuQisZgn4LG4cD9XGp3mSaGSSB4u&#10;Lq7Ozi6uhMaBDeqABxzY4ezs1sHF3dGdBkdVeLAdPVjYB3g4kZkkGodM43rQ2FQml8kVsrhCOotP&#10;ZvDcqBxXCseDyqbQ2BRPuocHxZPCoDG5dDbXk8YEHyh0rhuZ5UpmupJpriSKK8nTjUR2J1HcyVSS&#10;J43KZDM4fCZPTGGLXSgcF0+mBzjFE0hlMhALpHEgEAgEAtEA0jgQCATiOXh7NQ7EGwyucRgMBmgj&#10;t1mzwCSOV1TjwA4IJnOYiQEduNIBx3QYNBqtUkkoHXw+l81mM5lMGo1GJnu6u5NcXOCADhdXV1c3&#10;cLi5uLk5Ors6QI2D7OhOd/JgOZHhkAonMsOZzHDxZJIZPBpbSGXyKQwemcb1pMO/+CwVF082OODO&#10;LDSWpyeN5OEJDg8KA1+jlMbiedDY7p4MdzLDw5Pu5kHDDircqIVM96QxmWwOhy9g88VkBt/Vk+VO&#10;ZTI4PKFYolAqtFoNyDKTEe4eawH5YNMQkcaBQCAQiLcTpHEgEAjEc4A0DgSCAJM4Xi2NAwc38Ztq&#10;HbjYAYFih8kMXgq9Hu69olIpZTKpSCTi8fhsNofBYNJodDKZ7OZOcnFzBYezi6ujs2s7JzcHKHAw&#10;sBEcbCcPFlQ3yHQ3TxqJwqAw2DQmj8kW0Fl8OktAZfKhzEHnuXmy4QQT7K+LJ8uDwvTwZJA8qGQq&#10;A7insHgkGotEZXnS2GQKw50MFx8l01hUJteDynL3ZAL3FDqLwYFburh5Mt0oTBqLyxeJZXK5Wq02&#10;GPQm2xAOYlgTFl+kcSAQCATi7aR1jQO0k9jsaiW+/JhGqzeBJpToxliNOrVSAa80otCANha7igH6&#10;EqBTrdPIFUodMVsb+gk6FnqdhrhXqdYZTFijjF9HIBCI1wCkcSAQBJjE8SpqHDi4oY8dIIwEjykd&#10;Jjh7RaNRKJQSiVQoFPF4PDaHxWDQKVSquwfJ1c3N2cW1vZNLO2d3RxLNkYzPUmE7e7BcyQw3Mp3k&#10;SSV5UsDhSaEzGBwWi8di8xlsHp0joLB47jSOS6PMAWURDwqDRmcxWRwmh+9B57h6woU83ClMMhVq&#10;HJ40Fl8kkau1EpmKyRGRqWx3KG2wgBs3T6Yng8PmC8VSqVKl1Om0RoMBRAJEBUQHRAtGDmkcCAQC&#10;gXiLebLGAfsAJrgyPp+LrQ8uEPB5fIFUoTLCngy4blJLBFw2m8MB120I5A0aB9aHsJgNGrGAy+Hy&#10;FFq4Sj48ZzaplTIBjwt8wzwFH0QKtR7uA4jfiUAgEK88SONAIAhecY0DgNv6TQ4bmNABJ7HgSodO&#10;Z1CrNUqlQioVC0V8Lo/DZrPoDBqVSiGTPd1IHq4eFBcy3YnMgKt+erLdqRxPOtuDQvcgUzzInvhB&#10;JlMYDBY82FwGh0vn8OgcPo0FB3S4erJdKRw3CovO4vAFQoFQxOGLSJ4MVzI4mOAAnpOpTL5QotZq&#10;dDoNNrpEzhOIaUw+iQpuZHrQWHAMhwT0xxRancZoNJhMoGOGCRxwmgqhcUCVA0b0TQNpHAgEAoF4&#10;Kk/WOCwWk04uEbK5AplSa4JtplmrlAoEQoVaB/UIs14m5PH4Uq3R3GIjCnoOZpNBKRNx2KxGjQOu&#10;qa8UCfgimcoIxRDwEJVEyBdJFXpTy/4gEAjEKwjSOBAIgldS48At/IbjsVN2wC6NxWrCZA6D0aTT&#10;6+HUFbVKrpCLxCKBkM/lclgsJoPBoFJpZArV3ZPm6kl38WS4UuAWKp40pgeZ6uFBttM44EGh0Gh0&#10;JoMJOkE8JodHY/FIFLYbmUWm8+gsPpcnAD0qAF8ootDZ7p4sfMFRN08Gk8NXquAMFI1aIRLyhKDP&#10;JPr/7L0HgCRHdf//Q9KFjRN28nTOcXpmhcPPxjkHbPyzjTE2NthgMgaBCUKAiCLYYJERyvFOAUlI&#10;CBAoABLKWSiH04XNeSfu7un/f6+6Z3YvaU+HdLrbfR+V5rqrK3VPT3fVd1+9kjhBTuc4nLGSLfDR&#10;LBXT81z4US9PVIkEjo7GsQYhjYMgCIJYlZGREc/zfL+Ec1CiF0hIpeSaElfkRNUthdNMBgPflgWO&#10;VwwvqFR8W+QKnGz6wV4ZQ1ATcQ2V53h4QXc0DjTi0GWBlyyv3dOuBJ5j2w5UQhoHQRBHDaRxEETE&#10;0aBxQNh7PxQ4ACYMDEI3KIBOSjkoodfVkotOOlzDMDRdlSWJ5/lCgctmc22lI9UXx9AfH+jtj/f2&#10;9ff19ffHIpkj1Dji8QSERHJgIJVOZwvJTLE3gUJGXzybZLNUisWiJEqCKCXbGkdPLNMbTw+kcxzH&#10;aZpqGpoqi6oi67qmKArzh5rlOF7FtVTYLBU04ugIHHAWocBBGgdBEASxrhkaGoI3KS8qthfs+Tqs&#10;+K4pFjlRMZjBBYsquarE5wXV8YKSY/DFAi/phmEybK+E1h5hIfCmLTm6yBVkzTRVsaNxlEueLvOC&#10;pLnwbrYtyGbZboksOAiCONogjYMgIo4SjQPah03cOzCVg/mxQKGgHM1bqUDXxC8Fjuvajm0YOGGE&#10;+ekQioVCLptNpTKJgXQsMdDXH8P1ZHHRle7e3t5+FDoijaMtcyRjsUR/An2I9g9kE+l8JlfM5YoD&#10;qcwArpZSgN1kJt+TyHXHsz3xTCyZTQxk+vr6k4lEMZ+VBF6WJFWBqrlcNgO1K7JsmgZbSyVyNRrO&#10;Uwk1jgppHARBEMS6Z2hoqIDuNuR9NY6SZ0k82nHgbBTWByi5toxLyMuW4zmmWszn0KmGAP/xRShD&#10;lA3HgzctvFgD35H5AidpXqns6HJH4wh8VxHyRUgqSQJk41FgkRTN9kp725EQBEEcwZDGQRARbJh9&#10;1Goc+MF0AVQJmFLABA84oaBcwfVlfc/1XBtnr1iarisoNwiFQjGby6fSmWQyGYv19/X1oszR3d3b&#10;09PX1xdD4rFI4Eh298Y2dff3xlOJTD7PC4IICFyRS2fy/Yl0byLTl8p3J/PdiUxvAo04Uplcd09f&#10;V1dXX19PMpnIZjKFfD6fyxUKOeg76brm2LbveUEpcsMRNjjSOOAj0jiiC7HGII2DIAiCWJWRkREX&#10;8Hx4le/5PhwsB56pikWuKCm65TiObemKxBXy2YJkOvC+NxVZVg3TcV3f9+CojHacklsqV8olQxGL&#10;gmz7+PJ1jT00DrmYzUM6VXc8wLUMFd70oqx7B/DrQRAEcQRCGgdBRBwtGgeEvfcxwMeyxtEBZQ50&#10;0hEA8MPxoafjeY7r2DaadYRKR7FYzKJNRyqRSPT39/f1otIB9PT0wC5OVIkne3tjGzf3buju746l&#10;+hKZVCaXz+cFvqgqSoETIKYrke1KosbRk8zEB1LpDJYXi/f3xfqTqYFYItHT15dMJnO5rCDwmqZa&#10;lgXdNmhQx9VoW+BYhp3Z2oQ0DoIgCGJVnmPtWHhhBiXXRPcZ8Bov8rwA73RR4HKcYjElA20k4c3K&#10;ejXQG3ANpZDLyXbZMxWOEwzbx78k7KtxcLkiL9mez7INVsq+oQg8L5oupicIgjgqII2DICKOSI3j&#10;4IFmQ9M7Af6PQOGAAWcX4BKzkd7hRqvMtm06ioVsDpWOZDIZj8d6e3uZ0NHd0wObfZu7+jZ293f3&#10;D8RSuWQ6n0xlBpKp1EA6n+eyeS6eKXYlcl2JfP9APp3LFYspgUvyhXguG89kBzK5bCw50N2HYgfH&#10;c6qimIbpuq5f8ktBKcBGMY0jau8y7KTWJqRxEARBEKvyHBpH+J7Hdzt7p+OH5yiSUJB028M/bfhB&#10;CV6snbS+rRdzWcEs60I+l8sXikWO44qFQj6fy2ZD2w3T9xxVKHCi4pVQ8mAZA0uTSOMgCOLogjQO&#10;gohgEsfRq3HsTagQoN7RBmUOpnQAAfNI6nm+47qWZWmaJjGPpPl8fqVNR09PT1dXN4TNXX29/QMp&#10;6AXxIi9JHC9mc8V4Mt0XT/cnc/0p1Dj6kvl0Ll/ksrKY1KSYLsVUKSGJ6Ww+HUskE8lUrpCXZFHX&#10;Ddt2oOpI4MBG7UfgAKIzWYuQxkEQBEGsynNoHJVKgDNQXS8IfY6iPw4L1Qjdhhesjn41JPTiEb5L&#10;BwddSy3k84pT9u3QCyliGLosFLPZnCDr8GYOSp6hiqH7D5YNqimZqkgaB0EQRxekcRBERDj4X5ND&#10;ayZ2RGpHaNYRih1BUC6VAs9HpcM0LU3TQ6WjUCig0pFOJZKJWCzW1w8hEUvguipFXuBFUVJURTOT&#10;mUJPPAehO5Hvjmf7k5lcLi3yCVXsNaReS+2zzbipJ0VxAArL5fOiJGq6alk22nC0F4tlCsd+jTjW&#10;MqRxEARBEKsyNDQkCIIoa87ePkdxUVcdHYeKho1rxQYl31BEjpcstzQ4WHZNtVgo8IqBy6LAUd9G&#10;Xx286pfDhWYj9pqrAh0E19YFriipZgkKLQeehcuvoD+O/a9BSxAEcSRCGgdBROB4e41qHCEdmw6U&#10;Odgqs2VcewVlDlxl1vUs5qRDVVVREjmOy+fz6UwGvWkkk7FEFOLxRCqVKXI8J0iJdKEnkUeBI1Hs&#10;TRbSmYIoFmUpqYg9utRjab2WETO0mCgkcPYKzymKYpi67Tgu1BcpHEzi2MMLR0TU6DUKaRwEQRDE&#10;qgwNDeVyuXxRtNy9NQ54k/u2IXH5QqHAwyu2iP9qhh2UK3gQ/WiIxXy+UOQEAY0080XBDNdVWcE+&#10;GsdgOfAtXSkWsFh41cNnUVBMd8W0F4IgiCMe0jgIIoKNuNeyxtEBzjCUOSKlo1IJyuVSgAYdLq4y&#10;6ximqao4e4XjeejmpLO5gXQ6kUyg+9F4IhZLxOAzPpDMcrEUqhs9yUJvMt+fzA6kBtKZHoHrNrR+&#10;S+819JgkxjguKQgFRZENQ7dtG2qJBA6UN9ajwAGQxkEQBEGsyvDwsArvY906wLIm6HbUMnSWxnBc&#10;XChlOdlg2XcsHQ9iCa4f4Os2OhYBHYGSg6utOX7HvmOwUi57kFHDjLpl+wGtqEIQxFEGaRwEEbF+&#10;NA4ATrMjc0CPqCNzwI8rnLrStunQJEnmeCFfKGQzmVQqOTCAphyhxhFPZmIDub6BXG8yD6Enke2J&#10;JXpjPalUF1fslaV+WU5wXJzns4oiRgKH53VmqaxbgQMgjYMgCIJYlef0OUoQBEHsH9I4CCJifWkc&#10;7dBROsrh1BWmdPgrlY62TQf66cjnMpnMwEAqkUzFE6k4fCbTsYFMR+boH8jGB1LJgUQi2Zsa6M3n&#10;E0UuA1l1XbNty3M7Nhw4zbeC6soKjscQtW+tQxoHQRAEsSqkcRAEQRwCpHEQRMS60jg6RNICC5He&#10;sWL2iu/7ruc6jm2Zlq7pMtp08Ll8IZPNDaTSyYGBRHIgMTAQG8jEUvlYupgtSpyAafL5HBzMZlOC&#10;wGmaalsocJR8pm+w8ve24MD6143CQRoHQRAEcRCQxkEQBHEIkMZBEBHrU+MAQnEBAyoNSMeso4xL&#10;7LMZLL7vOq5l2aqmi0zpyBfyuWwmnU6jq45UOpHOJtK5AifKsirLkigKhUKe5zlFlU3LdF2v5JWC&#10;UhkKhFLL+7HgiNqwTiCNgyAIglgV0jgIgiAOAdI4CCJi3WocIW2NA0PboANtOtgysxW4MqWg7Psl&#10;x/VMy9J0TVZkQeCLhWIuV0hns6lMBkI2h57Yi4UCVyyIIo9+Rk3DcR0vnKLCZqnghJhBnKgS6huh&#10;wLHeII2DIAiCWBXSOAiCIA4B0jhgjFXxPdf1fBh1RXEvJFB+2fc8P9hjQXLiCGQdaxyob4RheYvt&#10;oAbBBA/43QXw0ytX/CBwPQ9ddViWruuyrPCCUCgWc7lcNpeFkMmks5k0VyzIsqTpmmlbkB4lDry6&#10;uIR/ZRBCuXI8/N6i6tYhpHEQBEEQq0IaB0EQxCGw7jWOwcFyyZa4Ii/Ito9rg7/QDJbLriKIiuFF&#10;EcSRCpM41onGEYkY0d7ybieG7YQaRxu4NKhPlCtBUC6VmKsO141sOiRJ4PkiUoAAm0zg0OGo7To+&#10;+uGASxv64SiHAkdlHQscAGkcBEEQxKqQxkEQBHEIrG+NYxDXAHc1ged4QRBl3e0Mb6NR3XNywGR7&#10;xMOA0OloHFHcHrD6iCOAdaxxAHvHrNiHK4KhAr8+CIPwG2R+SRnwY/Q817YtQze0NrqumaZpOw5b&#10;RqUUoPkG5MH87JYPw4rK1h+kcRAEQRCrQhoHQRDEIbCuNQ4YbZVLjiJwkgKDMlkQFTeIhl3lIMA/&#10;UruuA/97Hv4RGsZyrhPi+n65jN4EygFEQiwmZPGlMvOlyOIxgmHJvIAaxyCMDKEYf0UxkB7HfMSR&#10;QDhop+9jVeASdQjFjtCmI7qvGbALkaG60XG8sa5VjT0hjYMgCIJYFdI4CIIgDoH1rHHAoKviWSrH&#10;CYZT8m1dFFCJCJ1ylDxHEXlRVlRNNU3TsW1DU2VZVhVAkmTFtL3A90xNkSGNqmmaKkmiKGtegO4Z&#10;bUMVJUiN8YoqixwPJcNw0HctFXJgFhU2FFW33RfJDwjxvCGN43nBZIsIuG7h6isrgZiOvhHlIdqQ&#10;xkEQBEGsyujoKPQeS74H+H6p02FEM2G0o8TIF7YbCSXjH+pehJL3B9ZW8tnprYBV3fkbYAX62xC1&#10;nz8KQgQ7uF/8UgnKiFIywovml6Bz0okPTzcqoxTs0QmE7c4xKA0bEB0hCOJIZ/1qHPhgLPu6LHCi&#10;Di+NcsnTJEGQNJe9QUqeI4uCatjwvCsHvqWrkqgYNjPoCDxDkRTNcF3HNHTbCX0NlD3HFDnRQNt8&#10;R+QF1XRY4pJjqjxqHC5UARkFSbV9ZhfiO4aqKKoOhUZtIl5S8FskjeOQwF/T/qCLeSBI4yAIgiBW&#10;ZXR0FPqLmsgVCgWOlywXein4EqmUS5amcMUC9Cpd/4XsRkLJto4l85LivKAl74/BwHeg+12E01um&#10;yPGiolvQWWa9iAC61xDj+PtoDIOVwDP3ytymCEV4e7Qf6nJVWRBk6KpH8YODZdeE+nmEKwqSYrol&#10;Vgv2a6BtqizCATwqiDAo8KmXSBBHCetY44ByXEvkOVGzoUDfc01V5HhBhyfYIGocqiyZ+EBFAdlQ&#10;ZVk13bZP0sBzHTfUO1DfdRzHsixD04QijxqHo3C8DC+G8CGJPk0FQdFdqA4eo4Ks2cyY37bh9SSL&#10;kmp7L4avU+J5QxoHcdggjYMgCIJYlVDjUPh8FskLiukH+Ke4SrlkqlI+l+UE7HBGr5YXAqaeSIVc&#10;Fkb8h0XjsBWBK8BpqEYIWkYLXD5flKHfjZJOYPD5QpG3969xGFwuB9nbuZexbMheiVLiefkmO6+8&#10;oHmRxlEpOYYQShvQjzd1qLcAHXi4wmjB4eoyVygKqm6aJowDsAuvmU4kMhEEcWSzfjWOSqXsGDJX&#10;5ODRxmaOKPD44nhO1sxSuVLyXFWRLbejcSiKbnl7PurRLkPDvJpu6LquqSofahyWzAmKWwofrO11&#10;VVZoHPCwDMFshrWnzEy8ZJDGQRw2SOMgCIIgVmVPjSObLwq67ZUrOMNjLWkcvGx0/o6If4N0TKGY&#10;Lwho6byqxgEHBdlY5a+FlcAxVIHnCvlcoaNxVHxdLBY5yfaYqjE4WHIMSMCbcIVxMnshn5d0l82R&#10;gaGAq8kimnuzv2ASBHGEs441jnJJFYtoX4FORRHXsXVV4iXZ8ku+62qKbHkoVIR2HMx+Lcpbci3T&#10;MnRVRisQy/H8APA9S+QE1DhcleNEeGLiU3BwsOxby3Yc8HhUrRIbSwdBybFMTTfctskc8dLCvhbS&#10;OIjDAWkcBEEQxKrspXFks3le1nx0/baHxlH2XUNDd3GG5ZbReCFyACdJiuX4lUrZhn6sJOnQZXUM&#10;SAcoqumXcToG9GbZru5Cp3dwpcYh6qalY7FsgjZ6A2l3kAbLrqWH5ciq7qBtCR6DvNhhlqCr60Lz&#10;AEWzfOgHQ/caInWoMSqgzX40DqDs2xJfeOE0jorvGCIHHXxVErmi2NY4ShZXyHOS0fG0AaclFvP5&#10;ouZXAksR8nnODN30McccliZD9153yPiaII4C1q/GEbgaX+R1G55eEfAO8BxTEgTVdD3X6Wgc8Ah1&#10;0IBNhncD+lEseYYKLwM0poMnpW67LBKefWKxyKvwqgk89FeqWj4cQGemCsfxiu6WUSsRBVE2WQ7f&#10;s+HFAa8NeFdFbSJeUkjjIA4bpHEQBEEQq7JC48jlOVEsZrMFXjGhS7mnxuFZMl+AY5JmwYgdOsue&#10;pcEAPpsrQJ+2Ugl0vpDDIvLFYpErFiAj7BSKPM9DBOxDyhwnKLaP6kmocWTz+QLHwdF8Pp/L5Qo8&#10;dF9RZkAHdrIIReSZ3ws4li8Khu1D/7wS+DKTY3LsUJHjJcMLAk8VOSiPE+WVQgYj0jg4UTUc6N0j&#10;0APXFexRa8xiZfW5Kvk8J6jt3CsIIPfxaIJRQhMMUTEc10U3fJIeahyBo6PVhmq3JQ4o0FeKhVxe&#10;sJgPlHyBt0vhEfRMahsqnJFseCyGIIgjmnWrcZTRg5Egu6VlmzN4DpbQFE0QZc2wlzUO5lPDtwy2&#10;cgr+L0iyajl+yXPQbk0QUKkWJUVRRR6f5hXU000JjkBqSeRFHjUOtq4KulZSIAqziAIqyja0gMze&#10;jgxI4yAOG6RxEARBEKuyrHHk8kXJNDUpl80WUW7wDkHjyOaKhu3hn9xknlmF5HgZBvwlzza4HKTl&#10;FNNf1jhyBUlF8w3PsWShiPXKOuzaulzM53IFwYAuLHSPNRGakeNkaAWUHGocWBE0C7rsg9ApLtmm&#10;oamqYVr+ATQO1rZlML+gMPMQSLOqPw5W4Z7k4Vx0O6jAqKFk6Yoo4fRzPHFF3EvjkHRnxTIrgQFn&#10;uqxxyG77CJyHa2qkcRDE0cK61TigEDSzWH6sIWjMUcYVMIMggH8DXLkqOsQk3MAPaS8uheJwKYpj&#10;Hkhhlx1Cm5AgPIJSMisxVEvYw54dACDPng0gXkqYxEEaB3E4II2DIAiCWJUVGkeBV52Sh5M4srk8&#10;LyqKLOazz0/jKIg6m8ky6JoKCgm5gsYMFaAKuciEBc3paBwFTrRcnHaNU10MlctDlKgbpsKMMoow&#10;1mf95KBkC2gWkte8AMthGkdB0NiE7VVp23EIuHZhhAu1SYV8Po8nDP3kg7HjUDq522BfHYYMnq2L&#10;Aq6TyLrpuJxiUdRcP4DOXmDvo3FAXQfSOMqkcRDE0cT6natCEHtBGgdx2CCNgyAIgliVPTUOF2dM&#10;6Eohh/JEscgmgDwfjaOomOHf1nxLReOLfFFns0eWNQ51WeMoCpLNnO0PVsqOCaWhxqEZpsw0jn1N&#10;J0RzWeMoyvbB9aX274/j+ErJkIV8Po+zcmD7UP1xlKFwsViEwxb63nMd2MWVU0zbQU96TOPgFWt5&#10;rkrFk59jroquoMZh+iyGIIgjGtI4CCKCNA7isEEaB0EQBLEqe2kcOKr3ndC9Rcj+NY7BsmuqRZQx&#10;Dl3jKPBtO47QFUUei9fbGgfaTqiazpYVlNHNqGyusOMoKi57163KATSOwUFXF9myJs4vo3GgR1UF&#10;J5VHsHVV4Jpw4SqwvsWjz1EdjUVYyYOBi7Vy6HPUVkW4PsZePkd5MbxiBEEc4ZDGQRARpHEQhw3S&#10;OAiCIIhV2VvjwHF92bN1ASWLZY2jUoIhOaoUzL9GgAsCKugm45fROHJ5dGkB4//AR1edkL4garbr&#10;GQpu53kZPcpVKp6piTyM/TV0V9r2x7FC48DZ277r2jZkhSRRbJv9aBw4q7vkqiKXzxc0y4P6D1nj&#10;QEd4OAM9wvccVeILgmI5HjokrZQMsVjgRNMrVaDswYpvaYVcHvbLsG1rhXxeUG22Zkyl5MMVFgRZ&#10;g2NR6QRBHMGQxkEQEaRxEIcN0jgIgiCIVdlX42Aje99knj47GsfxODyXisxGQVZUTZEFDr2E/jIa&#10;B9pq8CIrTORguI9rEboBdMIdU+K5PC7zImuaJhRgsyhpFnPOsR+No3wQ66oUsCwjRNfRoX+xUOBF&#10;zS0FoT+OfL4gKbquR2kYpucHzOconLTYzr2Madl+CTp1UU0AnNpKn6NYu2eIPCdIimECuoSeQdRw&#10;wcXQM2uxyCsaHDQ0WRIEXEtxH6GFIIgjEdI4CCKCNA7isEEaB0EQBLEqqHEEJUOVBFFS254g0KwA&#10;l/aDUbegqAYbsQ8Gvmvg0n04J0OWFV2D4yLkMh2/UilbKh6RDSfUOEqOwQ7KFvO4AVXoMgzhZdX0&#10;KuXAgdE+riGoaGEhAm4bFjoAxeorZd+xdTU8gosLaobls/keKCJAU7GijtOKwXLZNzWcMaJohreP&#10;xlEuuYa6cj4JAg3TdIOtqwKtLdus8XshipLlBszjRhSzF5Ki2V6JnW4Em3SjKbrlB6HGgVfSc0w8&#10;FZxvIyqaDpWGh3B+CrRNU3EeDgRZDa8A9REJ4qiANA6CiCCNgzhskMZBEARBrMro6GhnwkXQmekB&#10;PZXOLIwgCJcFQYWhHE3MwNUB2zu4gh9zJ4FEywLiaJ/tR2N2LI3t4gyOTjkrCmG1YDlYO8vQOcIy&#10;4SE4BnnbrepMSoEDUFtUYGWfuSp7TSdpE5UZplmuak8wTedM9kNYCCuDEbWERUdRrHmdBrDTX84Q&#10;Nr19bI9sBEEc4ZDGQRARTOIgjYM4HJDGQRAEQazK6Oho9NogCIIgDhrSOAgigjQO4rBBGgdBEASx&#10;KqRxEARBHAKkcRBEBGkcxGGDNA6CIAhiVUjjIAiCOARI4yCICNI4iMMGaRwEQRDEqpDGQRAEcQiQ&#10;xkEQEaRxEIcN0jgIgiCIVSGNgyAI4hAgjYMgIkjjIA4bpHEQBEEQq0IaB0EQxCFAGgdBRJDGQRw2&#10;SOMgCIIgVoU0DoIgiEOANA6CiCCNgzhskMZBEARBrAppHARBEIcAaRwEEUEaB3HYII2DIAiCWBXS&#10;OAiCIA4B0jgIIoI0DuKwQRoHQRAEsSr71Tigo1LyHE0RRVkz3efsEg+WPduQRdnyy5VO76ZStg1V&#10;xNx20I4crJR9SCkphuVVorgXm7JrG5qqu36nFQRBEC8MpHEQRARpHMRhgzQOgiAIYlUOpHF4jikU&#10;c9mCoFp+FLtfBiu+rXG5nKj7lbbIMRj4Cp/PZrO5guhE8sJgpVwyFbFQ4DSrdLi6QYGtyyIv2e5h&#10;q5EgiPUCaRwEEUEaB3HYII2DIAiCWJVfVuNAQw5LKObzgl5qixyB7wj5vChxuVxBdwKWarBc8lSR&#10;L/LSsmnHiw5pHARBvFiQxkEQEaRxEIcN0jgIgiCIVQk1DuiZrAR6wq5t8IVsW+OI4tuE75k2FV8T&#10;uXxOsIOoh+PbSr4gOJ4p5HKSZgWYpVJyLZHneNkMBivlwDM1mSsWC0hRVHS3VIbet6lKgiCZLs57&#10;wYIGB0u2xnGcYnrQJCjFsRSOw1zFoqDbHibDsivlkmvIAseK40XF8gJ2BDUOgRNUDcrlMRcnaJYb&#10;RNnQtMTSFJ4VCAiy4cMp4Mn6KhTGa4YmQhs5QXbCRtu6yGElUI5iOCU8XerSEcQ6Zf1qHPjgg7L2&#10;gT0Rn+uRGOZbJdFKMCmjXWm0QxxhkMZBHDZI4yAIgiBWBTUO1u0seY4u8/lcNpcrFAVZURQu39E4&#10;yo6hFOFQpCxEL5o2FUcV87m87pSgAwpdUUsuFkTVLwW6kONE1Qug+LJr6QLPKaZb8l1V4gsFTpBU&#10;VB9EPp/P85Lq+oFnKgLHqSgfYEmDlZIh84W8YLrlclAy5WI2X+QFSdM0iecKhaJs2FB0UHIgW77A&#10;S4qiqrJQhCO8bkE7S7YuF7LZfL4gSHhGAoemKarpsBZBrgI0Q5QUTdNlkcvnszlBY8KFr6LAk2UX&#10;QlNVwwtKlq5AwZwgQjmyiJWIiu4xvSS6DARBrCfWr8aBj08DnsO6sYyu64bloFr9HI/EkuuYBrwE&#10;goPzycSEaN91HK8MbyF40pu6BduHy6ETcfCQxkEcNkjjIAiCIFZldHQU+pGB58gCjuqLnKhC11WV&#10;+SI61OhoHK6lCRwclE3H37eHWXa0Yj4vag52byueVMhJmh1UKq4uFoqi5QXlcmAZCs9LllfyXEuR&#10;Jc1yw2IGy56uCBwvovlGyVFFHrWDEhp/lD1b5IpFyfTQ8EPOZXOS7jBjEez5GihR8JZf9nFaTRFq&#10;Z3/jq5QcSxUF1bCCMmocxVxR1i3oeEPHvOQYAlcoSlA+5NJFQUCXqqxLjnqKxMEFsLB81DhyqNrg&#10;vJrBSsV3LZFD443w5NEARJd5noezgFNm50EQxPpiXWsc8LgsCoplWTZiWaapKZIoybrtPofI4cOD&#10;U5LhNXBwMgU86H1DkWTVQo2jVLINzbThmRsdJl4M8AXLiPYPDtI4iMMGaRwEQRDEqoyMjpYqZcdU&#10;C7lsLl9Q0fyhUg58S0MLiM5cFbSjYJT3+1e6iisX85yo+2U0j8jnC7qN0kHJM/lCEcqEzIYi8JLm&#10;B9APCmAX/q2wQj3PViWe45jGUSlDvbwo224JTT9MrVjgVNuH9mhMgNBs1/UQ13Wxhfk8b3gl15I4&#10;NMjQdNN2PN8vlXw/CALoztu6zHOCYXvQ94JmDpYcCeUQ1DigckiJzWEN8jxHk3g4YRPVFaZx5Hkb&#10;OtbYnw9sUykWUCthlSOWoQocJ2lmQB1ugliXrG+NQ+Z4xey8DeCpGZRcTRElVS9BJOzjAz6i89pA&#10;jUOUTMctrTgQlTGIr5k2YXyl5DuKCG8EA03m4D88gg9zPMb2GGEpGLmyhBVFE88Ddm3xPnleV4+9&#10;SUnjIA4HpHEQBEEQqzIyOupXAkuXcGJKUbBY/xf6ODCIX+GPY1UqtsIVONHxAlsq5Iqii/2jwXLg&#10;q0IBesIl31WEoqRb0O2EXqjn2oaua5qq4rQPvpDPQV7T9aFPikYZvKCZTikoGYpYFFSvVB4MPAXN&#10;TPK8KIoSAv8KPM8cbLiVcskxNdhnjjo4UZI1AworVQZR49jD52jgyALHNI4KGq9gMzQ0W1GxGcVC&#10;boXGUcznFY9lQo1DF/O5HM6TaSMIAscJsmYyCxGCINYdpHEsaxyoUAS+rsqSovswRg5Krm3Ck5U9&#10;XzXdsFw/qFRQ44Bnp6yqOoCHdXg649AYcnh2GMPeDDgnJcAnu44GhIJs2I7vepauGJYTwFsE563g&#10;bJmweNN2gwDqd018oLOiNc1wPBp1HwJwxYIgME3zeckcpHEQhw3SOAiCIIhV2UPj4FZoHHv4HF2d&#10;wFGKRc60LDGfLUpmEP6lLSiZqljkZduBnirPfHmUPceUBJ4XJEXVDcO0bFPB/UjjKJfQWwe69HRs&#10;iJZ0Gw0lQo0jx+mWbTt74PplVlMZDUIsy9A1KI0roh9TrwRd4gNpHAEcw2VesBmaYULDLWbHUTyA&#10;xiGh+w8dWrUS10MlhTp1BLEeIY2jo3HAEzhw4TUiijI+sgPXNmQZnvAWPCZt01BkWVYNr1SGx67E&#10;c6Ksmvggt3VVggx+qQw5NEmQVIM9321Tk+HRbDi+71oyz/GS5pZKvutCZkW3gqDkQgoJHsgWpDd1&#10;DaqyXdvUFUVWIcp1HENTRFnz2aRH1kLiYIErFgSBpmmGYfj+Qb3+AdI4iMMGaRwEQRDEqjCNo2wb&#10;aiGbzRW4cKlX6OM4JjoZPXiNoxK4IscpsgCZJIstD4vSQ+AYKlfgVFWEfqrtBcyThcRxvGG75TL0&#10;uCuDOOFaCOeqVAaPH2RONDhOVhWRE0ScZgKxlRJ0brPZvOGGnSgsuuTa2A1zA99zDMMMlzlB+2V0&#10;nipwguJA//hAGofnQZp8HmWXUoDtCP2bHkDjKDumxhU51QwjEKjVMgzL8SBrFEUQxHpi3fvjgKes&#10;gvKFLEuShBZ2im7iPMDANzQFRY3IexK+BuCo6XiOiXYcmumyI+joSIKnvFvyLJUXZMcv4bMYJWtX&#10;5oqSYvqBp6GLJnwsB36kcXiuo8kCKx8TQ7yha6ZjaFCJrNouPNNxaqWPpWH9UaOJgwOuWKhxdGSO&#10;g7mGpHEQhw3SOAiCIIhVYf44KtDFlHAZlRwnKY7rOrYh8Xv4HPVsQxbQxthCrxnRi2Yl0OnVJa6Q&#10;z2WznF0O+znQ36kErskXc/lCQZA0v4ydV0uXiqgXODgju+TbhsoX8gVOMBzUOCBTyTH4IsSxxVZK&#10;2IvFSFsv5rNFQbU9HzL6nquKXKEomj60zRQ4OGLigSCAbrQiFKGp6KjjQBqH78H55PNFxbRZrpJj&#10;6RzOVcnjZPI9NQ5mRs0y8uhylbXa1VWJ40W2egt16ghiPbLeNQ5OVJjDUdvQVZFHZ9HweITndbnk&#10;Gaqs6Oh3miWHx7ehSPi4dAxdEtny4PjYRLM9RcRFuy1F5GWd5WYvgUrZFIvwznB9X0f7DuZz1PeY&#10;xmE6jg25VMNua+mobbPJLoYio40gzlfUdXhVQCwrkHgewBWDl1yocQAHKXOQxkEcNkjjIAiCIFYF&#10;NQ7sIgaurYtcMZ/N5fP5QpHjea6A01cijeM5145FoAzbkHLZbJbXI4kDYHNPFL4Apcq6C/FQU8mF&#10;/iyu/IqVsO6oDP1jjtfMaI2SwcBTBQ5qkzW7sxAhU0tUQeAgG1IsFHkRF2eB3m3gm7qM3jjYIfjg&#10;RZmtMPgc/jigXSYuM5tn5fEczlmRBGi+aMH12EPjwHNjU2xkETIXWBXFIs+rhuWj8UiYiCCI9cV6&#10;1zh42WAiAj6D2cpbvKJZQTnSOFQD19kK0weOqcqRxrFyXRVICY9d2USNQ1AMZouH8VCmJT23xiFq&#10;psN8Qndg7UAB2jFxDgy8U0QDPS/RE/r5sZfGARzMpBXSOIjDBmkcBEEQxKqMjI5CRxF6JkwsKOGC&#10;Ja7reT6a+uLyJTiVA7q00HPEQ144syN60ewBupzD7J7P/rgWwrq/YVbICPGsIkjIysYC0YoC933c&#10;iuZ9DLLqoro6fSbIyqoIc8JRTF9pN72Mph0hWBLLiOVAQbiWS1RIGd12wHHmcp+1LMqEdaEzVM9l&#10;sgUUBgf8Thc6qiS6CghcoMiZP0EQ6xLyx7HscxSejrYm8oJoOPAw9QxdllUdHr3s0VnGuSq4nAo6&#10;BZXYmtsleERXcN1vUUDN2TMVXpDgOQyxeCBoz1Upo8ax71wViAznqgDwtNYURcWJKqKqW+jbdLBS&#10;8hzMZ5MK/byBr2wvjcO2bbjO0eEDQBoHcdggjYMgCIJYldHR0ei1QRAEQRw0pHHssXZsyXNUSRBl&#10;3fFLjmPKkqxq6FrUNnVZEvfwOSqphgUDZzTuwHVYmM9RHbc1dCJq48wWTpBMN6iUfZwlKam2V/I9&#10;J9Q4cMlx5nNUM6B8KF6TFNXCDRUdkZro6BQjRQkNRmjU/TzZS+OAi1ku72kxsz9I4yAOG6RxEARB&#10;EKtCGgdBEMQhsK41DkuXFcNeVhDQMC5wLUNRVMPyYJDs2ZamqrCrqKpu2B7OOzy+5GCkiqvD4srh&#10;Ki7wGjCDOJwOaGiqzA5ADht9drBoKFNWNCjUcy0tWju2EgSOBclDNMuGGtH8D3WOCIh00YSPRt3P&#10;k47Goev6QQocAGkcxGGDNA6CIAhiVUjjIAiCOATWr8aBE1AwIFEUGxvjlD6EHejsIbAXpol2w38A&#10;lnDv/Muxe8SxfOwIfiyXESVnn1EMwvZpzP18gWsWBEEocMBVjGJXgzQO4rBBGgdBEASxKqRxEARB&#10;HALrV+Mg1jChxuG6bvngLDhCSOMgDhukcRAEQRCrQhoHQRDEIUAaB7EGGWQcvAVHCGkcxGGDNA6C&#10;IAhiVUjjIAiCOARI4yCICNI4iMMGaRwEQRDEqpDGQRAEcQiEGsf4+Pj25wM8cknjINYapHEQhw3S&#10;OAiCIIhVIY2DIAjiEAg1jtlDgjQOYk1BGgdx2CCNgyAIglgV0jgIgiAOAdI4CCKCNA7isEEaB0EQ&#10;BLEqpHEQBEEcAqRxEEQEaRzEYYM0DoIgCGJVDqxxVALPkgUut5IsIy+ZbqlcKfuOJYtcIZ/HwImq&#10;YZeCcqUyePzgYNn3TE0q5oFCvshJcMwvVaADxPy1+66tyUIRssHRAg9HXT+AjJ1DBTxWKHKCops+&#10;lIkdp8HBwLcMpZ0N8omaZQdwCMss+66lyHyhgEcKRV7VLY81Bo6VPEdXsaFhobKqux5Ux5qDGW04&#10;CE3Fo/mirFtRS7FQOAuZY42BnIKkWK4PrcETxMaoAl+ECqE+QVIt12MnH4EllEuuIXGcYPvsDAiC&#10;WEOQxkEQEaRxEIcN0jgIgiCIVTmwxjFYCUquY1vL6IokwHhe1EwvCDzHgAF+kZc003Zc19RVvsjJ&#10;hl0uV2Bsr8t8LleQddMBLEMVYaSvOH4J+9iuA+XwomRYkM8xNZnnipJq+EGlXHJVOCRIOpTp4CGo&#10;QdIcpnIEtsrnC0VZM7BM29ZkERqjWH4FWupZMl8scoJuQUZbV6FMXtEtaEy55KGewokKNMbFtghc&#10;UVQMr1Rm8oclQrslFSt0XUuXC7mcpFlQYSUILFUsFnkVG+rYpi5BFbxse5AxcEyF5yCfjvWZugjn&#10;ICiWF4Tr7Q1CCt+F9hdy2VyRJ42DINYepHEQRARpHMRhgzQOgiAIYlVGR0eh3wug3UH0Atkfg4OB&#10;Z8siL8ga2lyUS4Yq5guCbvtht6ZSCSyVz3OyH5QD3+bzWU4x0eQBDRrKJc8Wi0UFFZDANlSeFwwc&#10;97Nyy55lqCpaT5R9SxMFXjWcUsDaU3IVvpgvKk5QHgwcoZDnJKOEekdoZAFlFgqc5sOmpTLxxcbG&#10;QD7fUaCpkuYF5ZJriYKA1hlMZxislA1F4ATJdkuVctlUxQIvO3BGkI0dhRhFt4JyBc4Cypd1G45h&#10;OytwAQxZ0RyvVAlcEwrhZSgE66uULE0p5HnVcgM8qeOhUkXkikWumCeNgyDWJqRxEEQEaRzEYYM0&#10;DoIgCGJVhoeHNU3TDZQYDtw7QbMEQxF5XtAtj9k4+JrM5wXVK5XbSQZhXF/IFXW/XPL0YjavOst9&#10;6XJQUoUCL+u+72E5oup6fqnkIzi/JewYVQIP7UagTDYdpBK4lsgVCrzqocbhG4ZuOqgpQFL4LJcc&#10;qVgoFFXUOGydKxYFFbUJtM5wQzlGh4yor9i25wcVzFQpB54m8Zwo21BN4Ck85DKh28+ago0J2wIp&#10;fUsqFATT8YOVDcV2Hn984FmqyPGi6XjQq4P6TRUS81pb43ANRZZl3XJNiOZI4yCINQhpHAQRQRoH&#10;cdggjYMgCIJYlaGhIfSwURTbw/P9USl7liYUi5JioNwweHwl8HVZyHOK47dzDVYcQ85ns5JdLnkG&#10;l8vJlhcegWNByZO5HCeqrmOrYoETJE1VZQkQRVnWDBt9Z0SJgUrJcy1TV0SB4wWNqSor28a0irJj&#10;KIV8QVDdMuxBlTgBRlA0wzR0VYFyJcNyy5V2qSyNbRmqjGWi6xB0KGIJBU5UVMwQNkaUdRMPQXJb&#10;LuSLvKrp0TFJgsJxug2WVvbhbEVBkhXdMHQN6hNExXDbOlE58IMA5RJHKRZJ4yCItQhpHAQRQRoH&#10;cdggjYMgCIJYleHhYcuybAediO6/dzI4WCm5mswXecl0osH6YCWwdaVQKEo6KgIQWSk5slDMZrOC&#10;WS6XXInLFXjFxWF+pVIuObpUyOWKgmI7lsxlc/miKKumbTu2pSkSOvJA36KdBpRsHf1yFPK5fKGo&#10;mt5eXSfoqPsuegMpCIqHVTAPoMzFaaHI8TwHGbG1rg8pwyzQDM82FUko5nO5QlHWbT8ol30DnZRi&#10;MboFjXFsUxWgCMVwgiAwhSw0lEPnIJZj2ya6LYVSFaeEphs4GwUKKxR4qK+Ifkdl3WpbgSxDGgdB&#10;rFVI4yCICNI4iMMGaRwEQRDEqhzY52gEUwcMgeME1fSWTT0Gy76LvjyLnCCIsiyLoiDwfD6HdhyD&#10;g2XHVGHkD5kkOCbBQQ4RVcex5CKajZiOj2UxcUQTOV7AySNtkaNSZrNHXNuU+EK+KBgOrnQSHhss&#10;l100KoFo2XShuw5FBGF1vKTbrgegf1CBuQ5pT6Vhph846cRzbRVFFcGA+jwdis9zUuiPgxXuK1w2&#10;LyiuF2ocbX8cqKOUbF0qFoqa5ZR8R5fhdEW0QPF8F8pURI7jNdNZFmoYpHEQxFqFNA6CiCCNgzhs&#10;kMZBEARBrMqqGkelHFiazHGijiP1KBJBecJ3LFPXNF3HNUtsUyvmCqpfhmOQy3dtOATHDNNyHAf9&#10;V0ia69oKmx/ilYJ2OVC+xPMiml3s2T+C/pJvyoVcXtSccFXWSrlk6XIxny9KqsNMOFhd6GIDCrWY&#10;EhLKGZauFHlBtby9u1xQpmOIRU7SLc8z+UJeUEzmESRMOOiqXLYoul7JlvK5Ar/cKjY/RUQbEBPO&#10;VMAVXkw06WA1Bq4pcmwNmD3dmpDGQRBrFdI4CCKCNA7isEEaB0EQBLEqq2ocZXQvKvLiCtcbHaBD&#10;06FScQwpnxfcAE0nosiISuB7Cl8QVcv3XF3m0TFHx1np8YGNRhGiiSKJKksKrnjSrilw1GJ+WeOw&#10;FT6XzfOahTNrAEwyWA48VeSLvOKscL7hmGqRFxTddqB0VbXQ4iMi8G2JYxqH78pcgZdDjSM6Gmkc&#10;fsk3BNQ4nFL7SKWjcVhM44DCo6VioUYoUygWBNXxSeMgiHUBaRwEEbFWNY69zgi7HYxon3gpII2D&#10;WBs8++yzzdbC0tLS7t27YTsEdnCfxcAhIEpNEMTzZHh4eO9FQ/ak5MHonZdUo9Tx3wlUyuiPA2eR&#10;+MwdBy4PK3OFomzAbiXwJS7LqQ4egN1yyTEkrsCzxKg+CDitw0VhgS0Bq4o8L6qOD8lknisyxxZY&#10;DFptqEI+X1BtH7pPrlbMZvOiYgbhSrcRlXK5ZCjoR0O18SSw/pJnMLsRw/Z9nGjDi5rphQ2tlF1T&#10;wXkllhuUy7jebVGwPDi58KAvFbJFUYOGBoElFAq46kpUKK5sWyjyuu364fngMrpYKDTUs3UeYhQd&#10;129ZAWkcBLFWIY2DICJI4yAOG6RxEEc7zz77bChjLCwuQmg0W4tLS4uLixBXazSaCxgJ2xCzsEga&#10;B0EcIquuq+I7psjD4N3aUwNBp5vMr4Wkaoaua7LIFTkoBEfzg5WAOe/kZFXXDTgGCYtyKBYMDgYe&#10;OvLgeUFRNV1TZVw8RdRM9E9aCTxdxhVq5ahQiSsWRRXdkQaOXoCGZvOCpKwAirBLgxXfs2R0+SEo&#10;bOIMFMrzPGol5QqUaSgSx/EStgYqlHiuKKI8EQxWBkueDW0pwlmwgwpbq9ZgrlUr5bKly1CopOAx&#10;FRqDHkUM9N2BvjkUHt2NKJpuaJoK58MJsrXCAiWENA6CWKuQxkEQEetE4yCOBEjjII5qQoGj2WzC&#10;Z2i10Wi2FhYWavU6hGq9Pl+rNVstiIIEYRo08Hj22Sg/QRAHx9DQkIBeQ7W9Jll0KLm2piim7VX2&#10;HL4PVsol39FUGXJjAarueKGIgQfLZd8xNTgAB0VZMWy3bSeCEki55OEyJXBUQJXAQnMIzAfHoFDL&#10;0CQJy4SMpuWwQiu4eO3+kGSjxPIFvmvquIYrZpQUAzNG3jLgGDRGkbCheKqm5S+3FOfRmKi0IHgd&#10;0M1H1E60QDF1dgzKlHWTlcnOolIOXBvyhRXCSZgOKxQPrsAzZFlWUPrY+whBEEc3pHEQRMRa1TiI&#10;IxDSOIijlFCqQNmCsbi42FpYgLB9x86HH3rotltuueWmm2+79dZHHn5odHS0UW+g8rG4WG824XNx&#10;aYlkDoJ4Xqzqj4MgCILYl/WrcQyiw2lcwspf9quEQHzADvi4jnY7qgxxLDUe8Dvej1Bf9j02S3J5&#10;ZAybkBQSdaJQbS6X2/n3wg+Y/6eDpVKGGvd1LEX88qx5jQNOLSTaJ146SOMgjlJCaWP37t1Mu1hs&#10;tlpz1epjjz5y8ZYtX/jsKR9+3wknnvDekz7w/s9+8uMXnX/B3XfePTU1DWlwxgqbvbLIskdlEQSx&#10;GqRxEARBHALrV+OoVMqmgpZvkmqt0BgGg8A3VFkQJc10SpVQ8vBMQ1VknFeowb+yrOgms/g7vuJb&#10;iiIbNvPMFJWAFnK6LOKCWCs0jpLv6Tg1EXLLkiQCWA6i2a4fpTsYSp6qiKpNw9QXnqNZ44A2Lzc7&#10;3GH7aMoZlErlcgA/HKZvICsTMzo59grEiwVpHMTRyNLSUmthgekUu5utFmzB7gMPPHj617/2gRPe&#10;e+J/ve+rX/rcBWd++4yvf+2kd7/j3W9/+xc+/bkbr7t+cmqq3sDkC8xzB4SoOIIgVoM0DoIgiENg&#10;XWschlQEOF7qrDw1OFjxXUsSeI7jFcMuVQaDkmtosqyopu36fqnk++HcP0U3/aBc9k1JFHXL2Uvj&#10;UAVONvfQOHDWIHrG9lzHVlVJwsW3oMDIV3aU7mAoubLISRaNP58LdsGRaP/gOOI1DmjYvqEdD81m&#10;AT7gtDFEd51nGrplGXDzBsyjOSbBVOH/kLVT1N4hOs7qYCwf2jMQzxvSOIijkaXdu5tsZsri0lJr&#10;cbFWbzzzzNPf/N8vv/8d7/7kR0+6+cc/fuKxh3due+rJRx65+YbrT/noR97+r//y6ZM/9tMbb5yd&#10;m20toNEHqiPkm4MgDhrSOAiCIA6Bda5xcLyADqM1KxQ5YEwY2KYuCaIkMo2jHLiWJkmSYXtotsEY&#10;rASOIUuSbLt+2TsojWMFcLCEViErVvmqlAPPc2zE8TycIRPmg6S+57J4OMDWv4IjbY0DwIzRcduF&#10;BPupbp0CFycIAtd1n5fMcWRrHNCq/Yb2IWg2C3hjDA6Wjx+EMwmCkmWaEtzNAi+ruqzhkmoldpJo&#10;otTRODphxc6e2yGsov0E4nlDGgdxNLJ79+4Wc8DRaKKL0bGxsQsvOP8j7znhMx/5+O23/Hx2crI2&#10;P99sNGamp+fm5u6+/fb/+exn3/mmN3/uU6fcdssttXqDzVRB/6Ps391RoQRBHBjSOAiCIA6B9a1x&#10;yJyg6LrIS4qJIgfz7WzqqqyoqoQah+95hiKKsspcSkcZIV05KIV+NH55jaNS8i0d6hBlWUH3z1ga&#10;825dqbiWBvGSrKqKJAiCrNk4/o40DlwZy9QVHv1ha4oECUTVcJ+PY4+1DFynIAg0TXMcB4fyB8da&#10;0ThwMXg4jVJ5UDXMTK6YyuaT6Vwyy/UmMsksL2qWHa6032Y5b2eLBSi2vRES1rhvIJ43pHEQRyOh&#10;q9Fmq9VotuZrtZtvvunkk0766Ac+cOP1N46NjjabLQithUU41Gq1atXqY488+r+f+ewJb37bN089&#10;9Rf3P1Cv1SF+aWl3OGNlkVyQEsRqkMZBEARxCKx7jUO1SqbMi7Ljo5mE77maqhqGqTGNw3UcVRIk&#10;1fACGOktE44MgcrBzVVZwR4aB5qEmJogSJrl4th6sGxpsiQpllsKXEMWRdW0S2i/gXqHwHGqUx70&#10;I42j7DuKxKsOLnhVCUqWKuNy4kFUzToHLmWocTwvmeNI1TigPXuEtgbRiWK7+FGBEGocQWXQdEr9&#10;ydxxPUkIG3pTx/akjumFkN7Qn4lnecV0vIAZdGDWFawofLmGZToxKwPxvCGNgzgaWVxcwnkqu3fX&#10;Go1du3Z96xvf+MAJ7zvjm6ftGhqq1uooWywuhjrIwsJCs9mqVmt33nbnh/7rQx969wlbzj575/bt&#10;kBECJCONgyAOBtI4CIIgDoH1rnGIulMOXFUUmPVE4Nq6qhqu7eh7ahwHWsdkvxpHpRIo/EFpHEHJ&#10;0xVZ0kyvPaMi8G1ZlnXLNhVRkhUHKg4LKXuKyPOSGfhOpHGUXFXiBVxH3HJcXNuFDVAJBK5ER+MA&#10;HMc5GPHiqNA49tjZI6DGMYgWHJVSuazbbjzNH9eTPqYn9bKe1P/pSWPozfyf3uzLejPH9GU2x7MD&#10;BUnUTdvzID38rFDkC08+KnFPuYN4QSGNgzi6YA40cMlYoLWw0Gy1br/tts+cfPLJHz7pjtvvqNbq&#10;S9FqsuhrI/S3ASkXFxfHx8avvvK7H3r3e77w6U//9Ibrp2dm6s3mIvPKAZ8kcxDEc0MaB0EQxCFA&#10;GodTKZctTZQ0y/d9S5M0w/E9N9Q4PNfRZUFUdK+0YqoKjv4gUwDjwnJgy6Ko7aVxlH2ZO3iNQ1EM&#10;q3M+5cBRZUW3LF3GSShu0HGyUdIlgRf1jsYBBfkOmn0IgoBTWiRFN532arfrHRiqr9Q4ANu2y+VV&#10;pvIc8RrH8tb+AjQcNY4AbmzHTeXF43ozx/RgeFlP5v9A6M0yjSPDNI70hv70xli6byCXKuA0J4vJ&#10;ZDhHqiNrwD+dsLIe4oWANA7i6GJxN/rRAJ599tnFxcWZqenzzj7rYyeeeNZppw2PjCwsLLSiZWEx&#10;RbXegJSh6tGo1Xfu2HXmt04/8d3vOfsb33js0UebzeYCJG5rHJAyqoMgiH0gjYMgCOIQII3DgQId&#10;W8cZIrahSrLlBYEfaRxQETrLYO5FOyIGDCVLnqnIsmm7QdlVRFExrNC7QXi87Nsix2nOwWocMtpx&#10;hGkHA9+CknVoCrPjsH30QIqjzIqnoh2H0dE4mKdSGJcG5aDkWpCc53nRdF6AK7MGgGu2l8ZhGIbv&#10;r7JG7xGucUT/RIHdFeyjvTmIulelYrl+hlc29udextSNMIQWHB2N49i+9IbegQ19yU2x9Mb+VE8y&#10;lyqIomrYDvq8ZRZBEZ3yWZ3hXBgWj60gDh3SOIijiGeffZYt/BqqGKhKPPjAg//z2c994qMfv+Vn&#10;N8/NV5stdM8Ryha7mQUHJIMsoTVHo16/7447P/uxj3/q5I9de8010HtoNFuhuhGWCcmAqDKCIFZA&#10;GgdBEMQhQBqHU6kMljxHEQVJlmTZ8CvHlzsaB9Tl2posKZrhoJNRxPccnGAiq7ZbKpcDS5NF1Ecc&#10;XAUWWuZ7libygozTTKKqVrKHxoF2IIYG2XX0wIFlM5lFsRysRJZEzbRRxghKnqULPK+afscfB85q&#10;gWEpy1gu+baukMbRAQbhcNUieYMJHAezxsoRqXGEakIkKrR3VkgPTHcIpQdouuOX8qK2OZF/WShq&#10;MAsO1Dj6IKDGgQJHb2ZDb3pDT3Jjb3Jzf2pzLL2pPwWhN5lLF0RBNU3X99iFYGuvrARqIY3jhYE0&#10;DuIoAjUL+J9JEguLi41a7YrLL//Uxz7+zS9/ddfOoWYLV5MFMAHTOACWHDeXlpYardbI6OhVV1zx&#10;yZM+8tUvfvGeu+5sNBpQDgQmnSwxqw6y5iCI/UAaB0EQxCFAGoeDf/4OfEOVOA7Gdz6Mg1doHMdX&#10;ymXPsTRVkWVFUQGFbWkWemzEIV/gO4aqSJKE0bIs45Zi2uhDNKppD/bQOGAIGfieqamQDctmteim&#10;g35Gy4FjopEH1AUHoGBFM9Gqo72uCpRjG6oI1aoqpICEqmH55eexVOoaBgbhHY0jtOBYVeAAjjaN&#10;I1I3mMAB5zfo+gEn693JwjFMy2CGG5HtRqhxvAydcWTh6LE96WN7Bo7rGdjUl2IBNnB7M85eyaeK&#10;oqAaJi5HzMyTllmhcUQtIg4R0jiIo4jdbY0jnJOyY/szX//qqZ/+6CeuuuKKWrUK8c8++2xzYSFK&#10;zew+lpaWFpj/0cWlJchSq9cfeuihb371a5848cMXnnXWrh07ms1moxVZc4S2IVFmgiBWQBoHQRDE&#10;IbB+NQ4YrfmuDcNCHLFVKmie4eAeHKqUA99Fuw3mmwCHj0EJIhybgclKQeigkY03IXnJdaOjcBxK&#10;waNhNXuDxZV8z/OiyS+YPyh5YelQNNTaHldiM+CADUfwQMCmrUBqF5pdihKE9TpwHGrFjGEt6x24&#10;OKHGYZom3C2wGx14To46jQNuAQgVDINeKRAUvXegcGxvmgkcHY0jG1pwhNuhzPGyHgjpY3rSx7L1&#10;VjZ0D2zoTmzqTW7qS27uS3bF0r3JbKrAC6puwc0OF6WCRiJRfVA9g7WFOERI4yCOItAwg4FGHK3W&#10;LT+/+Uv//YX/PuWUu++6q1qtQiQcWtq9u8VMM8L0u9tA/OLiYq1aG0Xno1d//hOf+NaX//fmn/50&#10;fn6+tbAAR1nBSFgXQRArIY2DIAjiEFi/GgexhoEReBAEpmn6vs9G4wfFka1xRKICNi7cawsc0GI/&#10;qMi6FUsXjutLHdMTahxtgaM3h6Eni2F5N/eyHjToOKYXF145pnvguO6Bjb0DocaxqTcBn93xVN8A&#10;zl4RFcN0fC8ol1DpOL7CAmtCp0XYKOJ5QRoHcRSBOgWztWgtLMzNzV15+Xf+97//5+tfOvXpp56q&#10;s1knu8NpKUzRiPIwIL7VauEMl4WFer3xwL33feNLX/r8Jz52+datO7dvxxkroZsPMuIgiANAGgdB&#10;EMQhQBoHsQaB4Xe5XA4CNNKJog6Co03jQCqDg365oppuIsNvQIEDQuZlywIHCyhwoK6xMpJNWkGZ&#10;42U96ZdhrtQxvaljewc29IYaR2Jjb2JTZNORS+YEXjEtr+RXKnBNSeP45SGNgziKQPGCaRwLC4vD&#10;w8PnnXnOKSd/6sKzzhkZGWESxdLC4t5LwMIuxKMywpyPQl7YnhifuHzL1hPf9e5vffnUu26/fXYO&#10;TTkwP2kcBHEASOMgCII4BEjjINYgbPiPRPsHx5GsceA5tbcigYEJHEHleN32BvLChj6ceHJMT4pp&#10;Fh0tgzkcxdDRONJheFlvGo04erPHMpnjmDCgzJE6DpUO5qqjF/2Sbugb2NCX2hzPxDNFUTPcoBww&#10;gw52oVYG4nlAGgdxFIEzScIVUhrNJx97/OzTvn3yh0783pVXzczM4HQUBiSIUjNgt+NMNAS2a43G&#10;fffc/9lPfPrjH/7gVVddOTo2tsDmueyVlyCIDqRxEARBHAKkcRBExJGqcVQgrJggEv4L+4NBuWK5&#10;XoaTN/WzWSc48SQdahwv6829jAkc0dqxGJNl25jgmJ7UsT0Dx3YPbOhNb+pNQTgOZ6ykXtbddtuB&#10;TklTGyD0DhzTmwoLP64v3RXPJHN8uN5PKShDA8rwg8RGRa1jckcoeYQhZGXMyrCSvQ5BaP+zFiGN&#10;gzgqeJZJG6E5BmwvtFoP3nvvt7/x9ZM/dvJNN/98Zm6u3mziXBU2UaXeaETZVrB7N3rxYAUsNZrN&#10;manpa6648qQT3nvWV7/22C8eWmxrHK0F9OUBG1E2giAYIyMj7B1LEARxuIn6rEcnpHEQRMSRqXEw&#10;c40wRGDc4GC5UnG8UkFQuuK5Y5hdxrKogVNRcuwzFDhWahwoc4Qax4aegU09yU3dyY3dyWO7ki+D&#10;0J1mbjtykIxNe4nUDRYyGPoyx/VlupP5JK4ya1iu76NZB/OxGwVscludiMLKY3uGlex1CEL7n7UI&#10;aRzEEUIoMQDR/gogMtQmQoli9+7d1WrtlptvOvULXzj5wyc/eP+DzWaTmWigGw4MTAdZWRQrYXdr&#10;YZHNaFlaWFhoNhr33nP35z/z6c+efPJNN9wwNzcXHoJCwrxAlJkgiP/v/xsaGpIJgiAOL5qmBUEQ&#10;9VmPTkjjIIiII1DjYGpGpHFE/4RRlYrrl3hJ60lkj2XzU5iQgcuptAWOUOPAwPxxhBpHZMpxTE/q&#10;uB70u7GpOw5hQ1f8mK440zgGXtadbkshLGCBGNBzBysNvXj0ZY7ty2yOZwcKoqih0oGrHYctQzGj&#10;Q6fJbSOUdsAzwxCpGCzsucdC+M+ahDQO4qUlVBMihYKt8xodWAEkaDGnoGFi2J6fr95w/XWfP+Uz&#10;p3zqlKcef7JaqzVbmAQ9bjAzjUUmiET5Q5+jCwvwieoGSzo/P//YI4+cfcbpJ33g/VvPP39o1y4o&#10;H46EbYC8UFGUmSAIpnHwBEEQhxdFUUjjONyQxkG8SBypGgejs1Qss+DwSiVJNfqTeZxjwqaf/J9Q&#10;5mArqrQ1jpUh1DhC5QLSo8ZxXFf/xu74xu7EMV2JY7qTx/SkUOPoGjgGA5u30s2cevRlX9aXO6YP&#10;C0GtBBdkgd0sC+lNTOkQNNN0fa8cuuqI2tn+l4WOboEBP/bRODDsEwFhbUIaB/HisZuJF6EwEW4s&#10;tbWDpXY8xCwywwrYaLK1TyAlHGSfmCj8F00s2jRarZnZ2Wt/8IPPfPzj//35z+3Yvn2+WpurVhvN&#10;JhS7sIi+N+ATioLyO9nDKuDgwsJia2GhWq/vGh767hWXf+QD/3Xqf3/hgQfub7LZLpCGySk0XYUg&#10;9oD8cRAEQRwCpHEQRMQRqXGEIdIL2ivFBpphpvNcV3+6o3GgzNFeMjZSNJi6gXpEW+OIbD2YxnFM&#10;z8CxPcljuzGwaSlo3HFMd4oJHKHGkWY2HWwKDFM0sJBI4+iE9uyVAZy9wiu6brteKQgq2E5obSRw&#10;QOiIFm1tAzc6kcthnwgMaxDSOIgXjyV08BmqBujkotlq1ZvN6dmZkfGR4bGd09PjzcZ4oz7ZaEwu&#10;NKdazcl6dbhRH2k2plqNKfhsNiZbzalGY6LVwu1GfaJem4D0tdr41OTO635w5X9/5qNnn/aVndse&#10;nZ0ampsbmZ+HAmfnqnOt5lyzMd9o1Bdas61Wq9lA6mGoN2q1+ny1Njs3Pz42dv2Pf/S5j3/sMx/9&#10;6E9/8pPZeVxdpdlCYxBm0EFrrBDEMqRxEARBHAKkcRBExFGhcZTKZcOyskWuN5He3DuwEddASR2L&#10;sgU63VjWOJgYcQCNA2WOcONlKG2kj+3LHtefO7aPOS6FmG4ITO/oHsAQKSDpY3tRzoBwbMdJB7rt&#10;aPvp6M90JfKJHM9JmuF4XhAE5c78lRWKRfj/vvF7BEyxImINQhoH8eKxu+0dY2EBBY75en22Onfz&#10;vXdcf/tP73zkhsefuqo2eW198rrGzA9bs9e2Zn/YnLkKw+z3mjM/aM5c25y5BjYasD37g9YsxPwQ&#10;Ujamf9CY+lFt4tpnHt5y18+++tjd58wOfb82/qPG1HWNqRsbUz+pTd/cmr2pOXNzY+bWGdy+vTlz&#10;W2Pmtur0XbXpe2vTd89P3zc+duczT918750//sH3rzz3nLPOOPeMa35y7T0PP7Rj1+jcfK1Wm6k1&#10;5qHZzNAkIjolglivkMZBEARxCJDGQRARR7LGgVNVKtC6wLLtAsf3J1Nd/clNvfGNPYmNvcnjegaO&#10;QcGiI20saxws5NknxEQuNiKLj54cpDmmN9uVKMZzUm+a2xjPHhfLHtcPkaHMwTQOpncc241rr2zs&#10;TW3sT4fr1IZL1aL8EbojZeG4/szmRD6Z43lZMx3Xbwsd0fkAqFqws9pDxdhnH0Nncw1CGgfx4oFz&#10;Q5aWdj/7LHw2ms2dYzvuffIXP3vwZw8+ceOuoR9MDp/RGDu3NvLt1uQZi9NnLM5AOJ2F0xanT1+c&#10;OpOFsxenzmpvn7U4zT6jAIdYmGZh6rzFqXMXp85nnxfA7sLkBbVJiIRD5yxMndOaPrc1dW5j6uza&#10;5LnV8XMmd5799MNn33Xn1htv/+4P77j2B3fd/OO77r7jF489MzI6X51ZXESPHqjOwP9sWk10SgSx&#10;XiGNgyAI4hAgjYMgIo5IjaNNpVIOAtd1eEHsTwxs7ott7I1j6Els6EGN41g0qVihcWAIBQ4MkdvR&#10;PTQOtPt4WU/uuN5cMivJhidoVppXkgWpL8ttjGU29mdQy0B1A1eZhXBcdxLq2tib3Ng3gKF34Lhe&#10;qJetvcJqZzJH+ti+9Mb+dHcim8xxodJRKleYhsHUGiDcinSMdmC7y1ssrGFI4yBePJbQxQZ6+mwt&#10;LMxV5+78xa13PnHLtuEbJse/05jY0hg5vTF2QWP0nNbEhUyVCBUK2O6Ei/YJYeQ5TNGAxBAgYyfx&#10;ys8wwNEwGaQ/a2Hq7MbkmfXx0+tjp9XGT29MnDM9ev62Xd+966nrrv/FLTc8eO/Nj9z54NO/GJsa&#10;R8cgoaMQ5t2DNA6CII2DIAjiECCNgyAijkCNA4f94SwVdtsbulEo8v2J9Kbe+LHdGI7rDgWOSOMI&#10;w3NoHOHUkpctzzTJbujLJ7KSpDm65WmWI6hmRpD708X+NNedKBzXkzque2ADEzii0MOUDlyWJVQ6&#10;Ujh1JSwZXZlCZHoDTmlJb+hPb05kEhlUOmzXL3f8cxyPoQPbY4E0DoJ4IQg1jnqj0VpYmKnO/viG&#10;S+566qr5iYsbk6e3Js9vTVywMLmlNXFhbeiM2sjpCyhDhKpEuLH1wCHUL7a0w15HV4ZOGkh/4cLU&#10;Ra3JC6He1sS5ranTW9Pfas18fX7yvKd2XXH1PVuuuOf7Nz5424NPPDgyuq3RmIdmMxuUiOiUCGK9&#10;QhoHQRDEIUAaB0FEHIEaBxMAKuXBMtzzlmkJgpjJFeMD+U29HfOK0FlGJnSZwSSMbNsHB4RI72Cu&#10;N7Jw9FgIvZmeAb4/I2yKZ9HFRm9mc38+lubzgqKYtmY7vKrHs1x3PL+pL7uhN72pN93Vl97Ul4Zt&#10;XH6FuSmFsKE7ualnAFqyEaeuYAOO7Ult6EHVY2NfCtP34cQW2OiOo00Hp2im6/nsEkdiRyhydDSO&#10;MGKFxsG+Cfax5iCNg3jBeZat9lprNFotnOqxtHs3bI9NjN9z33cmR3/cmvoWzhyZvKgxtrU6dCmE&#10;+V2Xzu28bH7X5fXRS6vDl9ZGLmuOX9acgHBpc+ISDOMXQ6iPXlLddcns9kuqQxdDaIxurcHnyNbm&#10;2NbWOAsTW1uTGBbYZxPCxNbGxJWNiSuaExfj0fEtCxNb4LM+elF95ILmxLkL06e3pk6bH//6j+/4&#10;xMcufNcXv/u1G++6adfwjqmZGXRQ2mwtoBkH2XEQBGkcBEEQhwJpHAQRcSRqHCgEVMqVsuO5kqJk&#10;cvlYItXTn97QkzoWFz3JtO014DP0A4oax7G9OQjRSii90fyU0F8GhI39uYGilpOMRI7viuc39GUh&#10;bOzLdiey6aIkaFZe1HoS+Q29mQ096a7eTE8s09WPQsZxvSnmjjRy1cFmr6CJBzYm9MqBIgsu17IB&#10;rTySm3uTkHETUzo29qe6EplknuMU3XQ8PygHlUowyBaahbNEb6qhhQdpHARxiOx+9tlwisfS0lJr&#10;YaHVqldr01NTO8ZGbmlOXLQwdfbC1AXVsUvmRn5Sm3q0Nv0khPmpZ2bGt1Wnt1Wnnpqb2Dk79sz0&#10;2JPzE0/Ojz88N/bwzOhDc2MPzI3dPzNy7/TQ3RBmR++fHbkPwszwPWF8deLeufG7Zsfvqk/+fH7s&#10;turErXNTt9Snbpob/fns6B0Q5kZvnh26YX7oivmhS2vDF9aGzq8Pn9eaOB1dgUydOT509rW3fOWs&#10;K79+8ZUX3HP/PWMTk/O1WqPZXFxchM9Q5giJTpIg1hmkcRAEQRwCpHEQRMQRpXFAMxAc+6PG4ZV8&#10;3TTyxWJ/YqCrJ74BpYRQ4whljuV5KKEdx7GodKDJRlt66CggEJntThYTOTFVEOMZPpGXY1lpYyy3&#10;KZ7tzwrxvNSVLB7bB9mzG3ozXbFMdyy9uT+FRhzoYRRKQ3sQLJC56gj9kkZeOaK6UjifpTuxqSfe&#10;1ZvYDAGVjoGNKJSkuuKZRBaVDsPxvaASVJjMwYDTxfNuqxuDnX8xrDVI4yBeWJ599tndu3ejq9Hd&#10;u1utVqPZrNaqs3Pj01OP1yd/3EKB48LW1MXzo9+Zn7i33piqN5utJiRrtJrzi4u4aGsTY5oLrdbC&#10;4gJbxRW3W606FIb/Npv1GmRqQslAvQ7xmIVlwtjFBThSbzXrS4twqLrQnF9oVhcX6gutWrM+MTt2&#10;/+zQdfO7LkNLkLELW5NnhRpHfeL8x56+4Ac/OffHP776kYd/MbRraG6+WoXCF0K5Zjf8SwYdxHqG&#10;NA6CIIhDgDQOgog4cjQOJm8w0MChjO5Gg5Lv+5Zt86KYGMh296c29A0c05t6WW86kjlCZxztxWKZ&#10;NQfOQwnDsbjyK84oYQEPbejL9KaKibyc4vR4Tu7PCrDblcht7Iej2WP7cseicUemK5bujqU39WWY&#10;xgGBaShhXTjzJR1pHN3MK0dv5pg+9DyKXjy6Ehu645t6k5t6Ept6ISRR5ugb2MBclm6OpZM5gdcs&#10;0/U9ZtPR0Tjw9KPQ/hfDWoM0DuKF5Vm2isoiY2lpqdFqVWv1+fmp6swjzanvL+DyKFtaU9+Z23nl&#10;3Pi9zeYsGno0W0uLC0sLtcVFpigsLS20Wku7dy8wl5+thdbSQn1hoQ7xeCy0DWEBqmi24F/cCnch&#10;QVgCAC2p1huQZGmxtXv3bpx3srhYm5+sTj48s/PH87sua4xdiO5Lp8+Cz9bUOSO7zr7xJ9/eeuk5&#10;d911x/CuXVPTM6hyNBpokIJuU7FY0jiIdQtpHARBEIcAaRwEEXGEaBxM22gDtzu0KQjgnvc8z7Yd&#10;Xdd5UUzncn3J1Ob+trKABhTMwmJ/GsdGdKuRgYACBzPQiMSOvtzGeLE7JfRnxAynZjklVZD6U/ym&#10;fpzAArk296MFxyZcLBY1juMilYSVAOX0wXZH4xjoaBwQfxyb2HJczwALHR+l4Zos4bIsWGxPMpcu&#10;CLJmWo7r+6W2zNGhI3C8xN/IiwFpHMQLS2jHATSaTRQ46vW5+er0zPjc9CPNqasXcCXXLa2pS+eG&#10;rp6duru12FxYXOyoEgBsQd7FxUUoavdulEuA3bshHs0oAHYcPyGEdUH2UFgBYAMq7bQEci0tNXcv&#10;LcA2VoR6Sr1Zn5qbeGh26Nr6yBb0b4oax5mtqTNnR8+7865zL7387DvvvHV0dNfU7Mx8rVZrNKCI&#10;1gI6FoENKCcsnCDWG6RxEARBHAKkcRBExBGocbQljqDklzzXtS3b0DVZkTiey+RziVSmJx55A22L&#10;HR2NY3m6ynFMsNjYh2IHbB/Xl0F5oi9zTF/umL78sf25jbF8b4pL5sQsr6YKcm+ysKk/sxkDetPY&#10;0JeGLBigqFAlaQeI7Ggcx/VCMiwfKtrMXI2iLNIDAaeuQNjYizIH+ulgk1Y29uIElr6BbLbI84Ko&#10;64bveXC+0VVASOMgiOdBqDigxtFszqPAMTM9Mzo39Yvm1PcWcIHYLYtTW+dGrpqduA+FCZQslgl3&#10;IRrK2b372XAXFQomhLC9ZSAePkNpo5MS/ofQbki4h0D2UE9pNpu1+YmZ4Vuruy6J1qydPgNCffzC&#10;++85/4orz7nzrlt2Dm2fnJqar9XnarVQHIFaoAooh5VMEOsO0jgIgiAOAdI4CCLiaNA4LEPXVUUW&#10;Rb7IF3KF3EAm259I9/SnN0dKB5tLwqwt2tYckRhxXG96Q196U392c39mUz9qFhCPU0tQ6cCZKZtj&#10;+d6BYv9AoTuO6kakUzCBgykakcaxh8wBu6ERB2oc6LMDfZfGMr1xDLCBk1xY1cf1wNGBzqKzKJ2g&#10;6jHQn8wlUxDSRY43DAPOtaNrsHVkMUTXZW1BGgfxAsJ0BqS1sFBrNBrN1vx8dW5uZnZ61+zUg82p&#10;H4R2HItTW6eHvzs/+cDiQqO1gCYbz00oUgDR/nMS1h5uQ5bdu8OAUghKKqh0tFqNybmxO6tDl7PG&#10;XLA4Da06qzZ+4b13nfOdy8688/Zbd+3cNT0zM1etzlVrrRY6BWESB2kcxPqFNA6CIIhDgDQOgog4&#10;QjQOIBQ4ANQ4KuWgXC6VAs/zXCeUOTRFlkSBL3KFXD6fyuQSA9n+eKY7NLvoTR3bm0L/oEzvwDVW&#10;+tpiB8ocaKDR1Z/GdVL60isMOlDmOK4vs6kP56d09Q1sZjNKcNZJaMSxQuNg9hqYBZ2e4horOC0F&#10;JYxeXDgWMvbGU7FEuj+R6cG6UFLZwCSYDZFZR3sOS+8AtKSrL9HdF8/lC6a5r8axRhUO0jiIF5QF&#10;5hIDLSYWFubnq9VaOFFlZmZ619zUAys1jtmh781PPrC0WA+tM+BzpXwA20yOQGuO5wvLu3t5u+0u&#10;FKoIa9m9e6nRmJobv7s2ejW0ZHHqfNQ4ps+ujm6545YzLrvkrLvvvGPXrl3TU9PzcA61eq3RgPNq&#10;LSyQxkGsZ0jjIAiCOATWr8YxWCm7pqbuhaaZthv4pX0OaYbl+EFlecRVKZc8x9TbyTTddkt7uhOA&#10;EWpg6ZgzKK+0wI+oVALX2bcFiG66QbCfLPsFxsG+45imRcLPL8kRq3EAoSmH7/me6zm2beoGWnNI&#10;Asdz+UI+k8sNpDPxZLovkerqH9jUN3BcL3okRbOO0FIjnLrSk4ZwHFpbLNtoQGAeRvPsE3bTG3pT&#10;G/vQ1GJvjYMZZaBdRlvjaNuMoJNR1Dh6woCrxvb0p3pjENKhQQcaj/RlNjKnHp2AFUGu7nhvLClI&#10;sodzVeD6w53fETc6G2sN0jiIF5Al5iYD3V4s4Oom83PzczOzk5Pj01PbZ6dDO47zorkqQz+en3xo&#10;cWmx0UKHoAvMp0ZUyi+ncayEKRrR/BfYDoHtRn1ybvS22sh3WxMXNsbOaU2evjh1dnX0oltvOfM7&#10;V5x/zz137xoanpmemZubwxVkmU0KNAYzNpu/fKsI4miENA6CIIhDYF1rHLYiFDlBlmVlGdWwnJLn&#10;mTLPcYIksUMy/tGc4zhR0V0fxmDHV8qBpSuCwAuirOo4e0ASIT2vGHZQjoQO+CyXDL5Y5HjRcPfT&#10;4EolcGwYqXbK50VRChujGU7p+WgcjmlIsupFEcQhwiSOI0LjAFDhgOF+OFslkjkwlEqB75Vcx7VM&#10;U9c1uHtEvHmK+Xwuk8mk0ul4cqCnP76pL76hd+DYvtQxaKYRzSvpaBxtcwwMzJSjo3HgnBTULJiV&#10;RyhwbOjLbujPHgeBudsIc61MAJGhT9MNPekNPakNPQPoW7R3YHNfqqs/3RPPQuiLZXrZMrShB9Mo&#10;FxaOeko6z5u245dKcJpwwnDa+CVgiP6JLsoagjQO4oViYREFi9Auo9VaqDeaterIXHV2rlqdmnpm&#10;bure5tQ1C1MXRRrHzu/MjD6wUnoAooKYNhES7R8qUSkM2IXq0BlHo9FqzM6OPjg//MPWxEWtyYta&#10;U2cuTJ82P3LOrTd++bvfOeP+e+/atWPH5Nj43NzczNxccwGXVAmbGn6GhRPEuoI0jiOcsLdGvHiw&#10;fjBx+IALHt3cRznrXePgFRPGU1FUm0rJMxVBUgy/1P6aK4FjqJIgMAuLwNEVSZQM2ysvG3YMupBH&#10;kG0/gB8kPvMqgS1zvCBKsiSqVvAcw7TBwZJjKopiOT7mDaP24UDRKzWOKG4lrLj1Bpw3/Erhm3pe&#10;FyD8bR9R14zN14A7FO56AP6B86qg0uHjMiuO41gW2hIpMtybfLFYyOdz6Uw6nkh09/Vv7o1t6k1s&#10;7Etu6BtAMQINLsL1X0OlA20x2upGGFDjaAsZkccNVCL6c8f1547tzx/bX8BPiIwmm7D5KWgPkt3Q&#10;l2uXlmUCCpuZ0pdG36Kh0oEaR7o3kUYnqeFCLX25Df2ZTbFMPJ2XVM1yHDijUgm+NPjm4NcJNzZ8&#10;FfADC8061hqkcRAvIKEKgGJHs4UOO+ers3Pzk5NTk+ND8xN3Niev7MxVmdv1/bmx+xYX6yg/tIlK&#10;eZF5dvdSszY6O/7z2ujljbGLmuPnQasWps+cH9ty3z0Xf+8Hl951323bd20fGRubmUWBZrZaazKX&#10;HHBeS7S0CrFeIY3jiCXsasKQxCd8H7pwQLTzwuG6LoyPkslkP3FYiMfjxWIRLvsRNRo6NEjjODiN&#10;4/jBkq3LoqCZju+YiogLXuLUlRVZKxX0mFBig2Sg4lsix8mqZRkqL0hW6cD3yt4aB+ojvhvNg1FU&#10;zXb9MltWE9rsu7aqKBivYFuwCR2NA4+X2fwXlkCFBN6ebVwvwKWCsbJlWc9Ls2ASx5GlccCp4Nng&#10;CaHAsSxzoIIDr1V00eHYlmmg0CFJIs9z+Xw+k80kkgN9/bGunr7NEHoTG3oHjusL/XREGsexkcaR&#10;P7avEGocsMtsK5jGwWagMIOO3Ib+/HH9+WNjEAoY+vercayURcJyMkzjYAHXoM1092d64pmeGE6T&#10;2cjMQzb2Z3qT2RwvKLpq2abreiUfTos0DoJ4fiygO46lhcWlRrNVazTm5ufnZ2enpqYnxnbOT9zO&#10;NA6cq7IwuXV2J64du7jYXFjAhV3Ri8fiiz4HhAkp6I+jWR+bHb+1OvLdxtiW5vgFC1NnLkydUR27&#10;8N67tlxx5YW33X7L9h3bR8dGoe3z1Wq1Xq83m7uZK9O95tQQ643wFgKi/X2IDq/Fm4Q0jiMW6KNA&#10;VxPG4TAqCTuQ65nwUrxQVwNKC8Uj27ahWxuLxRJAMknhxQ2JRDweh6udLxTg4h9hA6LnzTrXOHhO&#10;0jz2g2wTVCpM45AFUdZdD3aRcrlk66ooiobt2oYqCoJurTTi2BsYibqGUuR4y68ErgVDT1lzDqg2&#10;7KlxDKLNiAZVSIpmmIaqQG6oF6or+44ucLwka4Zl6bLEC4Jm+zDiDTUOt1L2HFMWBUnVTNPQ8G/7&#10;aGxy4GauWcIXj6bBdTDhWXmQv9LwwXqE/aSZJQfeFhFM1AqddASl8BXgeW64rKxhqHC7iGKR43K5&#10;XCqdhhdCb29/V3fP5p7+TUzpOLY3dWwPC6hfZJnlRRhQ40DdoY+5CMX5LCk0x2jbaESmHKh0wG6G&#10;SRjhlJNw1kl2A+RigWkc+Q39uQ39qGLsE0L7jgyErlg2mSsUJUk19tI4Qr8c7HRJ4zhKiEYYzKAA&#10;gY2V2+3JEVFq4gUl1Djgo9Fs1RvNufn52ZmZyanpsfFn5iZuaU5eEa4d2xzfOrvjGtQ4liLV4LBp&#10;HFBds9Vo1Mbmxn5eG/1Oc3xLa+KCRdQ4zpoZ23rTreedv/XcW269dfvO7aMTY7Nz03PV6nytXm+1&#10;WovouDT0yhEVR6w/4PHRRHczeNPiI2XFDKbwE26wFpPtogxrCNI4jligjxIOxY+8ruNLAHRN2TAq&#10;uhq/JGzkhUoH9G8lSYKBdxyG3xQOQ2AaRzKZ1HUdvojo2z06We8aR7HIw4+ng6IaXinUOHhekDTd&#10;sCzLZH8lh6OyBkc9W1dEQbLQwygWAz/E8BkXEvrjqASeKgm8ZAZYj2/IAi/Kjl/e/82yh8YBWW1F&#10;FGXNilycDgah3YjnOTLPiYoZsKdHJSgZqsQLilNa1jgcy4BmGq6HTfJdx7Icr3SAWtcycH1CjSOU&#10;OeB7OZgfKjxPw0dztH+EAM1hoaN2hPYcZbTnwAaHTjo8rwRvAsuy4amkyLLI88VCIZfNpgYG4M3Q&#10;3dO3qbt3U0//xhWzVzag4pCFsAFDDgOzv2AyR2ht0QkYiS45YjkIG9rhOJzGglYeG/tzHRUDy4kV&#10;N8QKG2P5jbHspn4IcJSVH2N+PZj2sbk/E0/l8pwgKrJmarZj+r4HPyQ4Hzgt+JnjqQLR+a811pjG&#10;AUMLHGOzYTaMNOrNJgxOYSN0gQnDD4xpL5AREuaKtohfjlCqgOvcaLXma7W5+fmp6ZnJ6enxie2z&#10;k3d07DhaE1vndl5Vm35gsVWF7yLK/OIDXzJUt7i4UK+OzY7+vDZ8aXNsS2v8gsWps1DjGL3wZz8/&#10;97yLz/v5nahxDI+OTU1P1+artUZjvl6Hk4K8cD+Rz9H1Q/hg2IsltkYPgA8X1OiW8DGzsICPFthp&#10;u25ZSVTcUQ5pHEcs0EOBriaAXZV1zwurcYRAmb7vq6raF02kIA4TpHGshbkqnKitnD+2wo4DfYAq&#10;igbfMWKYluP6KGCgMw5RkMxIsRgMSh5KIAxZllWrBD9KzzYErigopgPYlsGcm2qmu3+5YU+Nw3NM&#10;dPbh+h37C99SYCDomSpX5DTTZ9H424cYnhd0p6NxVHzX1mTILcmKqhuG7brYZFbIugKuTkfjAEwT&#10;xs+r21yhYHAEaxx4WixUMDCZAw06UBCAbxnuXKZ0+E64vixz0oHryxYK2WwunLrS3du3uae3q7d/&#10;c39iY39yY3+6LUx0NI62zME0iK7+9Ga2AkuocWxEY41I3djYDtEuqhgol7AA8QUW8ptiuU39GNoa&#10;R/44DJAg0zeQyRaKggi3Kn5BruuUfK8clCorrDgQ0jiOBmB0ESoaMNKYr84/8vCjP/3Jz+68867H&#10;n3hyeGQE3ha1Rq3RbC4yIE2j2YIRCOTCwQn8A6z482xUKHHQ4CVtteAKw4Wt1htzc/Ozc3PTU1NT&#10;49vmJ25tTV62MHX+InM7Or/zitrsQ/AdwJfFhoFIVMqLCdSytLRQqw4xfxxXNkYvao5fuDh1zsLU&#10;2dPDF1133WlnX3TGzXfc8czOncOjY5PT09Vaba5aq8P5wE0FdxdTOqKyiLVIeCuGj4Dw/gxFDdxu&#10;PziYS91GtVqdmJh4+ult9957/403/Oyee+6dnBxtLWAqvFVQ/sBNKC0q+iiHNI4jFuihkMbRgTSO&#10;tQRpHGvaH8eec1UA/LXhQXTMAWNHlS19gr/AcgDDM9tGpwgSzwm6Xy4HpirieipsnRRZknCsiSYY&#10;ur/f1VL2o3HI1kqNw1ZR4zAU1Dgixx5Ys2+qHCdobY3Dg7aUA7TewAU3VBzhipJm2qX9rVy7toGr&#10;s1LjAEJrjujwAThCNY5loGVRYDIHm7eC74DBchjQHSlbYtaHu4C5I2ULr/ACn8/n05lMIpnsj8V6&#10;+/t7+vq7+mJdfYnN/amNGCJtIlI6IsuO7Ca25mu07CvTOJiWgWFTLNsVy3azsDnSO/KdsGk5YPyG&#10;/jCEgggW25PIpHI5ThBwJSPddGyXKYzwaixVKis1juOZxrEGWRsaRzgmgQF2SLPVqtVrd999x8c+&#10;8l9vf8srP/jB1370Y28+5ZQTzzjjG9+7+ju33nrrk088MTkxOTc/X63XYSQCoxEcwjLnEDAogW3c&#10;Q2OQJRjnhNpHVBNxYPArYJYOMPxrNlvVWh0u8PTMzCRc69HHmT+OKxamti5OXQBhfueltZkH2VXH&#10;C8xGg4tRQS8acJ9AZQsLrdr80PToLdWRqxqjW1sTWxanzluYOmdy10Xfv+br3z7/9JvuuGvbrqHh&#10;8YnJmdmZ+XlUOJpovgHthObSzbD2gBsDfu/wzQKwgbcxM8qAD7iZIQaeDHATzFdrU9NTO3Zuu/fe&#10;e370ox+ed/5ZX/zvk0/+6Js+9IHXvP89//CB97/52h9dDQngroYS2DME72ooHIhqOpohjeOIJexq&#10;Akdwv/HwAQMlVDhI41gTkMaxrnyOLlMJPEPFaS2OV1qRdzDwXFXgRN0vl1zm6MPsWIh4rmvqsiBI&#10;5v4WkYXH5EqNo+RasihqpoNzUvBoxdYkQVQ9xxS5oqzZbDYMaiu2LnO8ZPqRxuGUA9exDNOCB0yl&#10;XPYdU4V8ig7NDOtZP8D1gbdOJG8wLMuCmOjwATjiNQ4A2gbt64RoH5UO9jLAyStsiVm/FLieZzuO&#10;aZmahq5kOI7L5XPpdBqeXLFYrL8/1hPJHEmcmRKDkN0Yy6IM0RY7NqIVRnZTf4Z9tm00mF1GV4yt&#10;CBvP9MczPYlsVzy7KZ5noQBhczwfBojZGC9siGFg8geKIz3xTCKdKxSLkizBV2Nbtu/Bbxo7CnDj&#10;hnINOyf8Ko7kL+OXYW1oHDAygQEJ6hNsoALD7G3PbPvCFz7zF3/ufv4zxhWX/d8Lzv3tr33lD//n&#10;C6885ZOvPvmj//r5z77/61895bzzzvrJjTc++ItfjE+ON1sNyI6DE3SZyYpiu+HfcmEXyo0qIw4A&#10;XCIcHzKNqdloVmu1+fn56ZnZycmpidEn5idvb05dyTSO8yHM77yyNvPAwkItvNRsdPmiX+FwKAut&#10;q87vmhr9eW30qubY1tbERahxTJ8zOXTRVdd89bTzmMYxNDwyMTmFDjnm4TZoNPGP82tjpErsC3yz&#10;KGkgOKMNvmz40pn42YKbeW6++uRTT99yy82XXnbJ17/+hS98/p2f/Pjff/Ljv3XKKf6p/8Of+a3M&#10;ZRdbN177ui98/p8/8YkPPvzII5AFCoL7eWmhCj8HuOVI4yBeVMKuJnBk9xsPE6RxrCVI41inGgfk&#10;LLmOJss4HwSnsHie5+DkAPTxKWh2ybcUjhNMt9QpGH6mvmvDYVm3y1HcCvb0OVoJfFOTRVFmhaNR&#10;BmRUdBseo7Yu8YKkmzYOX00NC4T62j5HnXLgWAauVGtARtcxcSEYXP9l3dtx2DZevVV/q0ziOAo0&#10;jnaI/kWxIwI9dcApBOH6ssykA24Vx3EMw9DQp4zIccV8LpdJpwcGkrFYvDcW6+6LdfXENvcmNvel&#10;NvWnNsYy4SSUtlFGDuebxHKbo43IOmNzf7arP92fyMYS6f5kug8Xhc10x3NdiVxH4GAaR2FZ48Dt&#10;fHc8Gx/I5PIFQRRUTTVN03HcyNUoc8MRehtBjQPVmzXLmtE4cHTC7C9wTFKtXv29q171qj/6kz+K&#10;bz2/sPNpd2zXy3dt+92nHnvlg/e86uc//YfvX/1PF57zt1/78ms/fuLr3v6Wf/rQhz949jln33//&#10;L2rV2tISjGuqC606FFWtN9iwJ4S8MKwCDOQA+C7qzWatXq/VanOzczNz8+MTk2MjT87h2rHfZRrH&#10;RRDmdn2/NvOL3UutJWb9ERXxIhO2cGmpVZ/fNTv20/rYpfWRrc2xi1oT5yxMnTO+c8vlV37522ef&#10;/nO04xgeHp+YmJmZmptjd0IdBquQF+4u2IiKI9YEcMeGGtYCapvwRbftuZq1bdse/87lWz/zqU+8&#10;8x1veve7/uTTn/yVb31Dv2RL8UfX5G+/Of/wA8Vtj2eHtmXHdtlz4/90/50fO+n9/3LhBedOTE42&#10;Wi0odvdScwmFkhrcOVFlRzOkcRyxQK8LFQ7SOBgHr3HAFXMZsIGdvgMDR0njeEkgjWO9ahysDeWS&#10;Z6OIwIdwPK+opuuXYGip8UVcriX0GMqAuwTddjCzCnvftu+pccCPulz2LV2RhLBkAeebwLAVCCCh&#10;ymrjeUFQDdtnk2k6/jgqge+YWtQoQVR1y0OHHOvu4YsXvK1xHPwKsjjIPmo0jhV77J8OcBe0nXQE&#10;pQCDXyqhWxicTYULr0jMpiOPNh2pZCLe39fX1dXd1dWDSkdfcnMstSkeyhx7TDzZzGSO5dCf3dyf&#10;7upP98ZR4OhPpFjI9iay3Yns5jiE/GZm0xHKHBvRoCMH8X2JbCab4zlOlmXD0KFVnusxIw649tB2&#10;ZpACpwFn1DnNtchamqsC4Bil2dz2zNPvfs+7PCf9+7+18VMf6/nhNcmHH8qMDuUnh4tTI9zksDw5&#10;/Nuju/555zP/8cyjJ99951vPPfsfXv03L/+/v3b8P776by6/bOvo2EizMd2qj9WrQwvsb/itBZqh&#10;sDpw8cO/YMNFq9UbM/NVtnTs7Pjo2MTI4/O4rsplTOPYAmFu53dqM79oMEewKDwwooJeNOBLbLVa&#10;1XptrjoyPX5Da3wrhglcWqU1dfbozguu+v5pp19w7s133B1qHJMzM3PV6tTsLJwV5IUWopkQ3Qlr&#10;C/hCw3kqS+h9o1Vr1Ofmpu68/fqTPvzh3/vdV7zit+QP/VfuiosL996eeeLh/LZH88PPJCaHk1PD&#10;yZnx1PTYwPhQ8vFH0g89KG57/O8v2frGd77z9Xfdc1ejhYsNtx9LZMdBvLhAVwX6LgD2WdY90IE7&#10;GI0Djtq2Hc7jD/8AiT2/AwCHSON4SSCN4yjXOMKfD/snimrD4vZ/KIQdQaAxHaIooL0XpV5OH8ZH&#10;kcuEB9t09rEYRrTfJordM37v+hnRflTNOgJOGp6boQVHeB2iA88JKhxHusaxJ3izRP+EokBIaAqB&#10;SgdadeDkFZwwhUvMOpZlsSVmcfZKsVjMZbPpdCqRiPf29m7u6tq0uXtzT39Xf3JzPM10itB2I4Ny&#10;Rl+qK5buimUg7Cl2pLv6U32JdGIAbTpgozee6o6nuuKZ0I6DaRwocGzCWS2ZZDpbKHCSiLNUoDGu&#10;i5444Mti86tYu7H90emEZ7kmWTMaB4xPQuqNxm13/Py1//i3hjrgOV3HD2767d/b9Pd/t+l97+n+&#10;2qk9V18Zu+vW+BO/GBjeJk6P+tWpX6tN/enc5OtGdr7tphvf/IXP/MHr//U3//E1f37KZ07+3lVX&#10;PP74o5OTEzW2pgaUzD5xoAs1sgHM6uMWSNNoMbemYQhHPKyogyzhKAJOB4CzazRhoNjAVVfn5mZm&#10;Z0fHxidGH5+Z+HkjsuPY2hzbOr39mtrsIyiHMI2jxf6GHhV0YMIqALh2aFvT1kcO8mKGFx/tOKpD&#10;c+M3Nsa2QliYvGhh8tzW1NnjO7fcdNPWy6647NY77nl6x9AuaDaz45iv1+GLh5OCgTC0F/JHxRGH&#10;l84XHW7Al9JswdcBXwrcR6uokJAFbjAI+EtmkkYL8rCJJLDTXGjVqtM7tz/2kxt/9JWvff71b/ir&#10;v/yz4tv+Y+Dsb8fu/Hly+5PxyZHk9GhqeiQ5NZwY25nc/njioXvjP70uvuX8/i9+ruc97+r+x9d0&#10;//sbsie8+1df/Zo/uO7678/MzYR1QQgbHLXjaIY0jiMW6KqgwkEaBwM628+tcUACOOQ4jizLhUIh&#10;n8/DxnNbc0A8aRwvCaRxHN0aB7GGgZ8lPDThSQp3SxR1EKAecHRpHPsDBY8wMELJAM6LmXUwd6Su&#10;a9u2aZqqoggCXywWctlMaiAZj8e6e3o3be7e2NW7uSfe1T/QFUt3x5mo0YcmGxjTn+yOJXtiqW44&#10;FMt1x/JdMfTNsTmW6Y5ne+OZ3niqL57qjePUlS6culJkodAVz/bE04lUNlcoiKIYyk/osAZ+zG0T&#10;js4rLjqTNc2a0ThgLNFkK6owO45nzjvv/He86x2v/Ku/+I1X/Kpd0iQlrWp9Ja/r935782v+fvOJ&#10;7+365qk9P7wydv9d/TufzE0NiTPjlZnxP5uffM22J/7tR9e8/iv/8+r3vuuv3v2uf/rcKR/63vcu&#10;f+aZbdVarVpvMO+TOCxHj4Ttse5zjGFgKAWtCpvXaDZarTm0dMD5MLj6AgzXonRrAhgrwqkBcI7w&#10;LcxWa3PV6vTM9Pj4MLPjuLXFfI62xi+ojVw4/tR3mtVnFlpzcDEPdPVC4CgOaMPBaVgF7uKCF/CJ&#10;lx4lkuXFWYAo555ALGSElLt3L9TnUeNojV/cHNuyMHnBwtR5rclzJ3Ze/LMbt1x6+aW33nH3U8/s&#10;GBqbGJ+emZmvzlVrUDv7wvGLe+6xNPHiAd8smwOCnjzhu4cfVL0xG94bAHw7+3717HaIwFzMx0aN&#10;uRGFW7TRbEEJU9NjP7/11q9/88tv+Y/XvP51wXvekfnm1/pvvqF/26OJyaGB6ZHs9EhiYigxtC35&#10;xEOxO27qv/qy/m+c2vdf7+n9h7/v+f3f6fvVwcyv/6r1R3/6W//8htd+8tOfuOYH35+YmIDmQcOA&#10;/bbqKIU0jiMW6K4wiYM0DiQcnQFhR3ovwqOhwMFxzBqdh/5nUVGUUOaI0u0J5CKN4yWBNA7SOIgj&#10;lPDhCET7BwcqHEe/xtGhY9YBwK+mXAllDpy64vm+47qWbcMjDN43gsAXCvlMJpMcGOiPxbt7+jZ2&#10;9W7q7uvqS/TE0j2xDITuWKRxoMzRP9DTP9Dbn+7tz/T04wIraNCBdh/Z7niuL4GhJ55boXHkuxPZ&#10;2EA6m8vxAi+rimEajuvAq2vFJJWIqPVrnbWhcQDh8BUCjC7q9fro2PiTTz113z33XPvDH55+xpkf&#10;+ejJr/uX1/3ab/5f3ZQUJW3pvf/35V1/9cebXv+6zV/4VM8Vl/Q9cFd817bMxJA4M+bNTPzR9Njr&#10;tj3+1uuv/Y9Tv/i3//HmP3/H2//tzNO//eCDD05OTdUbDagFxkvhGAYGMPU6DpnYMGrvwUw0LZ/9&#10;/X96enp0ZEe1VoPs0Now7Jvl6AVOBweabPlYZsdRm52vzszOTkwOTww/Pj9+c3PistbklubY+dWh&#10;C0afurJRG1pozeC31lqIitgfcK3DCw4lhxdzX/AQ+0M9pDzQJYV4TInJF+rVXXPjNzbHtjZGL2qM&#10;nd8cP681ed74zot/euOW71z+ndvvuPvp7TuHmR3H9Nx8FVeOxflK8A9pHC8V8PXBl4z/wY+pOdNa&#10;XJyemRkf2xX+EuEGCH9WHd0Q0odZ8JvDOwd34T6Cm7NaR287s3Nz27dvv/rKi9/5zn/527/9tTe9&#10;Mf+V/8386IepRx8cGN0enxpOTI/EJ4fiI8/EH38ofstP4hef3//fn+p525t6/uyPYr/2q7lf+RXt&#10;T/70t97xn2/7yte+fs01P7j/gXuHR4bm5udq9TpUBg1gbYkIm3S085waR/jahPd7KSh7LPhBJWAG&#10;kUCUKITF7JmyzFYHBKIkxPMDrhyTOF4SjQPqZJa6IeyLjI68RISjMwCag63ZE4jsCBySJFkW9EDt&#10;0KA4lDlWdAOXgUjSOF4SSOMgjYNYU7AXxdrROAA4kxUTWEKlA1+KAVt4BZUOx4U3ja5rsizxPJdn&#10;SkciOdDXH+vp7e/u7e/pi/X0J3pjA6FpRnc8s7k/tblvAGWOPhb6U9396a54dnMivzlR6E4UejDk&#10;IXQn8ihwJAvdyVwsmU1nshxXhHebpuuW40Dtob7BTDja7zZs8rpgjWkcOMplf3KHUQ0OixcX5+bn&#10;Z2bnhkZGH3rk4euuv+6b3z7tP09455+/6o9e/isV2xRtK3l8ped3fmvz6167+bOf7r7qO3333hF/&#10;6vH06I7izGipOvWX02Nvefj+/zznzFe/462/+7a3/v03v/4/P7/5ZzA0qlbnm41qs4nqRsQKwSIc&#10;2MAgJwQatn3HjrPPOuukEz8C2eer1dCao8lGZWHiMONRDZ4ym6vSbKGTzvlafX5ufnIKLTmmxx6b&#10;H/95Y+yy5vhFjZHz5nedN7n9utrsY4tLOFulMxaEaxUV1b6GABwNLzJ8my1c56JZb+DitGyewlK9&#10;0YRCYA+uJBAqT2HGsKgOEAPpYbzLNI4ds2M/ro1srY9d0Jo4j/njOGd86MKbbj7/8u9eesfd9z6z&#10;AzWOSbh1qtV6s1mt4XSV8Ozg3opKJA4j8PXVmk24B+D7azTqjz7++KmnfuUTJ3/i/vvuQ1mBzQph&#10;v30UueCbwpuhPRUFPiP7qcVF+PXBWP3BBx+4ZOs573rHP//Nq7S3vblvy/n999+RGNuRmBxOTA0n&#10;JnbFh7fFn/hF7I6b+y/fGvvspxJve2Psb16Z/oPfkf/oD379H1/72k986pSrv3fNY48/OjU9jQrY&#10;Ai4xC4VDpaxCvANrTPpky0+veY0DXpnwNndsV5L1ZFHtyqub8moPp2c1V/OCEhv3RknRBV3ZdVwR&#10;UrJkELqLWiZKuSIhcfDAZXupNA7o0AW+rSpyiGqWXvLvMBydHUjjcF1XURSO40RRhG4nJIPrBhuw&#10;C5FwyPO8KOkKoEzSOF4SSOMgjYNYU+B4ew1qHMtKRyhzAOVKJSiXI5sOz3ccxzRNVDoUGZWOfD6T&#10;wSVm4/E4vFd6+/p7+uM9sWRPPNUTz3bHIGS6+tPdfQNdPYnuvmRP/0B3PN0NhxK57kSRaRwodkDo&#10;SkLI9yZzA+lcoVCUREHTVMu2XM+FqgNcASaUODoax3phzWgcIZ0xRjjmgQ0YfsA/ENC4oFYbHxt7&#10;ZvuTt95+ywUXnv/xj538r//6ht/7g9+tHG84Tqrkdf/pH25+51u7v/a/vddckbznttyOJ7mpEXdu&#10;4vfnJl/79BNvvvKyf/rkya/80Pv/9dT/PeV737vykUfum56ZaDYbKK2w4RNUB8CQJtyG8RjuPPvs&#10;zMz01Vd99y//4hVvfcsfvP99b3jw/gda0CxmmBCxJkwD4CzglJpo/9+o1qqNZn1mZmpmdm58bHRy&#10;7JH58Zvqo5c1Rs6pD59XG946vePa+tyTC4sN9HPBrGDgKrQWIpccsAsXMLw08P/iYnNxAX0mNJtz&#10;tdrk9MzkfHWm3qjBlWd54QMuKIxwUeHCr5sRFtUBq8D7AdtYm981M3JjfWRra/zC5ti5rfFzmcZx&#10;8U9vuvjSyy+5/c67n4nWVZmdrVbna7V6E5fawO8Ua1rdbwjxAhLeDPAZ/srgc8fOXV/76pf++R9f&#10;8V/v+8tPfvLj4+PjEI0/KJYMvnpIA9sQA7cFfEKA769Wr+3cufMnN1x32jc+/74T/ubfXyd87KTY&#10;dy/vf/yh+PD2xOQQhuFtiaceSd51a/93L+370uf63vHm+Gtfw73qlS//x3/8ixPe++6vf/1r1//4&#10;2h3bt4ezXfCeC3XVcB4TmwsDn+yX3W4Jm04VnclRzoE0DiZwmLqZ5tTNbdmiE3oFs+iUvLbPeUhq&#10;6Va6uHcyCN28UbR9dHjPSiWeB3DRXhKNA6orlzxTVyOF42jQOKCTKQiCJEmwAVcM0kB62LAsC+IB&#10;iI+SrgDSkMbxkkAaB2kcxJqCSRxr7e8ZcDKd82GvjFDpGGQGHSuVDg8XKrZMbVnpyGUz6YGBRDwR&#10;74vHe2PxnliiJzbQE0/3JrI98VxPLLO5d6Crj01diaV60Q1HpieR60GZoxhqHD3JXG8ym0jn8oWi&#10;KAiaqkIVLs5S8TovOSQyrF1Hnay1pHHAqAIGF2yAEQIjIxyUhqNlGHlAgnADBuHT09PDQ7vuu+ee&#10;K7971ef/+wtvevOb/vCPX+H7smn2vXyw62/+qvu/Tug541t9N/wo9eRDhfFd2sz4r86MvnLHE2/4&#10;2fVvPu2bbzjpo6//yMfed/6F5/3ioQenZ8IJFzjeabC1RWErrDQcnu3a8cx/f/7Tv/Eb2mlf/4dP&#10;f/K1p37pC+MT48x7CPPrwcZm0TkctYRnCicCZwSXt1av1urzM3MTU7MzY+PjEyOPzY/f1Jq4tDF6&#10;TmN0S3Vo6/T2axvzT8HAk51/dKHgiu1RGvs2UchYbO5eai62ZurVndMz2ycnh6anRudmp5tN9HEC&#10;qZYWGwvN6YXWPPOUgl9Bp6i9eHb30uJCtTb3zMzIdY3RtsYxcXZr6uyJXRdf9+Pzt1yy5fa779k+&#10;NDw0PjE2PTNbrVXrkRsWaBJ8Hqhk4kUCbobw4sOtAr8auLu++90rXvXXv/epj//p97/7vre+/fVP&#10;PPlEaMER3jOwASnhx45Z2GLStXp92/bt13z/6s985sS3vfmP3/tO9StfTFx3TerRBxJD25i6MZwY&#10;3hZ/9IH49T+In/7N/hP+s+fVf5f4q1fa//ovf/2JT528devFd9xxx86dO2dmZ1vMliR6xkAFIdBE&#10;9myBeuETb1qmckJkdA5rgv1rHPAeL3uWneci841ewUirVl4yEoVI8ugRLQletPhirZRMK9OJF4yc&#10;ZhcUI9GROQRDLJWfh/MyIgQuLSoch1PjwK8TBQ7L0No2HMiRr3E4jmMYhm3bvu9jp48RZrGgX2hC&#10;z9ANI1cCCUjjeEkgjYM0DmJNwSSOtaZx7AucHpwihI7YEeDslQB+Vqh0OLZpmZqmyrgwcjGfz2ay&#10;6YHUQCKZiMXjfbFYbyzeG0uyJWOzvYlcdyzT3Z9qaxxsKdlksXeA60kWe5L5vmQmnspk83leEBRF&#10;NUzTiRZSwbcg/Jbb2kbYojV+5VeyljQOGHLA6CMcb8BGOHiGSBx44CH86244CMEEODJeajYac3Nz&#10;u4Z23X3vfZddfuknP/Xpf/znf3jFK37ddXnf6//93+76t3/t/cJnE9+7IvHgPQND2/iZsWB+4k9H&#10;d7z+1p+/9Zvf+JeTTvynT37qfVsvufCxxx6dnp2pNRr10CcpVMT+tAvjHPh87PFH3//+99hu8aQT&#10;X/G9qz76/ve96eqrr5yrVqGBmPgg1hM58sGhXXhJW616A64rrqsyMz85NTM9MT4xMfTY7NiNrclL&#10;GqPn1Ee2zO+8eGr7jbXZh+HkIeBVOsCAMLyA7Ho2m/XxuZkn5ma2zc6OzM3N1mt1qAsGvUwsajRq&#10;Q83a6MJCrdlsQC4gKmJPcOS7WG/MPzM/8uPG6NbGGNM4Js9sTZ8xtvPCH3z/zIu2XnjXfffsGBlC&#10;jWNyarbtcxS/J2gJa21UFnFYCH+tcNkbzVaj2Xz8icff+MZ/+u3fKl54/j//9McffuvbXwsx8Dti&#10;tjaRRVUYWq2FanV+2zNP/uCH3//0p09605t+9y1vzf/vF5M3Xpt+7BeJ0R3htJTEjicS990Vv+o7&#10;ff99Su9b3pj4279RXv3qP/jAB995xtmn33rrrbuGhltsRWS8D9lndCewEN604TbcwWGDYSO8n8Oj&#10;a4b9ahyoW/iGoseYSNHFG3nH9+CNGviGaiTbckbK9JwKTmrQRK2XxWzm9KLr45g8KFmaEW/LHHHN&#10;La2jF/ALBF7Gw6hxwJcOfTXPdVZacIQc+RoHRMKFijp+K7p+sB1ew/3mgqPPrXFAD7MI/Uuey6SS&#10;sSgOgf5qgeNFUeogiqIAndpcBjqzUaJ4Ilngo8MhkEbgi4Uc9HlXlhYRT+WxzBWFLoOl5+IsUyw+&#10;kM4WOWhWBM8Vs5mBeHj0AECDo1ztfJgrlYjtnSmWyBYFqKyQH1h5KBZLZnKcIOAZ7AmWkx6IxQay&#10;eQ4OR+3dA8xUyCaiohikcZDGQawp4AkbPmSj/TVMqCiESkdk01Fu23T4nufatmWahqYpkoQvBbTp&#10;yKbSqcRAMhaHx2CsvxfFjkRvLN2DSke2J57tiaX7YqlkKpfOi7E0F1pwwOsnnUU3HPAO1nXTdlzP&#10;g58vm6RSKa8w38CLvg6u+zJrSeMIBxUdwkEGDI1w+IGfOJBmgxQ8AtsYy4AxCwzLxycmn9729E03&#10;X3fu+Rec+OEP/7+/+evBErxb4y9/ed/f/U3Xhz/Qdf5ZfXffmhrZXpwedWfGf294+2vvvuVtW859&#10;2ymfeuMHPvSOi7ac98z27TAGg7EWFFhl1uxY29LSw489+t73vcewMv/yOuXmmz757W+e+IH3v/O+&#10;Bx6AxKGBQNjC6DSONuBi4niSzQliA8tWvY5WHLPV6tTMxMzszOT4xBhqHD9tTV5a23Uaahy7Lh7f&#10;cW2jthNOHIaPcO7wCeVEJa4Ah5Ts+jQbtfr8aHVue6M2Xq3PVWtzOCGmXmcaEQx+Z+dnn2zUhpvN&#10;ufZVfw47jvnG3FPV0R+1Jra2xi9qTZzfmjqzNX36yI7zv3vlNy+46Ly7H7h3xwjacYxOTc/Mzc/M&#10;V+HsoIXh4BY+o7KIwwV8m/AVNFut6cnJz53yiZLPvf6fxNtuesfN15349re/5sknH28wMyr4fvBW&#10;YSlhb2Jy8kc/+uFHP/q+N7/pd973n9LXvpy87tr4o79IjOxA242JXYltjyXuuDl+yfl9Hzmx52/+&#10;uv+Vr/Tf/943nn7GaT/56c+eeOrJ2blZLLW1vGQP3KhQBzQm2mdg88KHydpSNPblQBqH58mi1s0U&#10;in7FVktl9godLHsuL0TxPbKtB5Wy5wm8Fpl7qI4JL31WwmBQUvhI4+jmDT3A/MTzAK8hA3sxLz4l&#10;37UMXVVWGnBEHPkax6GxmsaRyHIy9iwdW+ZzyXgUC8STA5oF8WZ0gWRZUlTdsKBvq0jFVJIlSqYy&#10;mu05tql2NCNFN0zLsjRZzEaJVsA0DkmSwqSmA51lR4t8okiSyOdisf54PFsUNCjF0JiugpKIokGX&#10;RhW4XHIPHWaZeGKgwIuqrmuKIomCiFKFrOEccpXPp1ecFuonvGa7KHRpfHZFC+OJDC+ZjmPpalRt&#10;iKLC+ZianE1n8wVObDdet13fdaFVbA9aKhSyK+shjYM0DmJtwSSO9aFxtIFTRWuOQSZzhAYdodLh&#10;h0qHjc9pTYXnH8eWXsllB9LpRHIAHqf9fbH+nlisJzbQl8z1JfO9sVx8IJ/Lc5kcl8wU+pNZCAPp&#10;bKFYgAeuruk2vG9CG462lM9eYYy2xrF+Lv0a88exL9FAhAGDEBiIYGgrIDg4gUER81gJoxcYTtdq&#10;c1NT0088+dSPr7/uq1/9yr/827+Uj3dFIeE5XX/+R5ve8ebNZ3+7797bkyPbMzNj+uzYH4zvfPsT&#10;D3zqsove+7a3vOpd73zzT39y3czsLA67GzMtHG/DkHjp8ae2nfC+99lW6v/9debG615/352f+dhH&#10;/u1LX/zs6NhoOGTCAdLRrHGEpwDnwsaWSK3RmK/X5+fnJ6amR8bGx0Yfnxm/rjlxcXP0nNrQlurQ&#10;xSNPX9VqTC00p8PBYThqjEpcARyEC4SfCwut+nSjOtyqTzSbtZnpyanJcRiF1uv12bmJZm2sVt3W&#10;qO1q1odhOMwK2/+AE77+pcV6Y+6Z2aEb6iNbceHYyXMXps5uTZ059Mx5F1745TPPOfueB+/ZMTo0&#10;ND4+Nj0xPTddrUcGI+yrQqKyiMMF3ABw9Vut1g9/eFVQMn7rN7q//CVj+xNv+/l1H33HO1771NNP&#10;wlcDv7mF1iyuKby4BHfFw488+tnPfebv//YVb3uz9LVTUzf8KP7EQ/FR5lV0ciix64mBu26JX3hu&#10;//ve3fU7r4j9wR94H/v4iT++7kfbnn5ybGKiwUxC4LZjC9Sisw+oGtoQwu5zvBmixq14yET7a5QD&#10;axyiqIUKRUx1jCCaazIYeKqo97H4TZwhlcqB63FtjaNf92x49bKEMIB05EjjYPYdZVYAcdBA5+Vw&#10;ahwuDMbZkBRRNW3FbJX1qXHEk2lR0WxTNyzT1KX0wLIlQqRxmHIiEY9IJKBHKqqG41iqmMekqHFY&#10;rqkLuUyYKpGA/m26KMimbetyIb2PyhFjyUJkw/VsM59NRfvxeCwWS+ZFw7IMVUinBjo1Q70CfEWW&#10;IfLZ/agcsUSWkwzL1qRiZjlTIpnhDMe1LTWbWj4vSAqnhZN7UIgpLjcw0jhsVSguNwhIJDlJg868&#10;VMwnl69FvKjZvusUC7loHxsflRRCGgdpHMSagkkc60TjgHMMA6oLoczBlI5lsSO06XA913ZswzBU&#10;VRElkecK+Xwmm0mm0/FkKhZPxkKDjv5EJpaAA8V8vpAYgOd5PpnODmRQ4BBEQVMV27JcD5eKLUUC&#10;B6svBJuAFz1q0PpgzWscAIw9QlFjEQdA+FdZ+Aw3Zms1HJqg9oGuFnAAs4AGBTCMmZmb27Fr6LY7&#10;7jjjzG+/8c3//iu/8nJNy7l29+//9sa3/0fXeWfE7r09MfRMbnrMm5/4q9nRE35x9we/9Jl/+Nd/&#10;/MNTv/w/99x7b72OTjehnNn56mNPPPahD/yXpade9Zd91//oN8eHPnzt90750Af+8yc//UmtHjnd&#10;hJRQe9Tio4rwAoYaB5wIOuNAgaNRrddnp8dnpqfHxsbGRx6bG/9Zc+KSxvg3akNbq0MXT++8vjb7&#10;6OLiAownYWh4oNEhlozDVwSGm7Mz0zu2Pf3A/fc++sgvYGT72OOP3XbbbY89+sj05Pbq7GPzczsW&#10;WvO7dx9Qg4DSUE9ZajXmt1VHftCa2MIWVTlzYerbranTdzx9zulnfe5bZ5x9z4MP7RwdHRofn5ye&#10;hq8PQqjdhMYCR+nXdDQSKpIAXHa4+E8++eTrXvt3stT7xn/v/9kNpamRd/zsug+87a2v27btyaXF&#10;xuJiq9lszFfnn3lm27nnnfmaf/zTv35l9tMfi/3w6vhjD+KaKTgzZSix46nE3bdkzz499r53x//q&#10;L/i//MtXfPikD9559z1T09PN+tTiAq78Crccft9Ia/dufCDsl6iV64YDaxxK246jV7ZkXBwFD1T8&#10;ZTuOTXld8MvBCjuOHtkx4A3MShgsB3rbjmNTURuwqWf9PIFr+FJoHKphuaXAt2GQ22ZdahyxVJbT&#10;DUuXi7wkGpYprxADOhrHXkP3RLqgWXAhtVw61tE4+ExqZap4Mi3ImmNpXDYdRe2PUOPIrhBCYrGU&#10;bLq2oWQH9lJHYgPpgqJbpq7k9hFOEgNZSTMdU1mpZTBiKVHTdW1Za4nFC5LuOJYkCKICZ6wWM9GR&#10;ZY2DL+xVQZZXbNuB+MSKyTIFpnEUcp38e0MaB2kcxJqCSRzrT+NYESptvSOUOSCEC6+4rmvZtm4Y&#10;sqIIIl/EpVfS2exAOpMcGEgAsXgyHk/F4wPwDO7t64snkwOZbC5yw6GYpuG4rre8kgq8t/Ayr6y6&#10;E9YJ60TjwOE3jE3DAdOedNJ0NI5wF8Y5zWarUa+Pj409+MADWy7e8u73nvA7v/NbupbTzb7f+p2e&#10;t72l+5xvJ+65bWB0e2Z2zJob/3/TQyfddO0nP/qhf3jjv7/6zLO+vf2ZZ1pNnMn/xFNPfPCD77P0&#10;9F//RfePvqfNjP6/7Y9/5qv/+4H//sKnRkd2NsIB9NGscSwyjSY8C9huotvRZrVen5mZnJ1BjWNi&#10;+LG58Rtak5fUhr9aH7moNnzJ5I7ranNPwdAVzj4qaAVQJlyN0L6lrXEsQKm16sz999z1+VNO+cAJ&#10;7//ISR//7Gc/f/l3Lrv/7ltGRh5vVHe2GpMwRoWsOEzd38UMm4rf6ty2+dHvL0xuaY6f2xg7szV5&#10;Vmv6rO1PXfCt0z73rdPPvPeBB3eNjIxMjE9NT07Pzs3X67UGzj/CswOO5olFRxfhPC647M2FhZn5&#10;+W9+6xu+I/7h72264Nzszqd+ZWbsLdf/6KS3vuX1255+stWqtVrN8fHxq7931QnvedPf/z/7v06I&#10;bb2w7947YkNPxyeHUODY9XTintvjF57T/+539P75nxZe+5o/P/XUL951753Ts7PhnYs3G9PpYANq&#10;Dh8CcCBqzbrnwP44dDnyx7GZ07Om78K7NQhs3UwVOyutaDyaTqI/jp4wpqBlLLaKSjnwTGMgSoYa&#10;R8yinvXzBC7j4dQ4Sp4LXSnoSLE/EwWOrXcMOdajxhFL5HnZNHUul06l8zDkt3Qu3TaTOJDGAZ1V&#10;QTUd2+Rz6QNpHP3xRI6XTNtSuJWzQfZmX40jnhFt1zVkbuWsmYhEqijrtmUI+cxeBwdyvGbZppRZ&#10;YYayf2LJnGpYtqHmUjhJx7Ytmc9Hpe1f44glUzlZM23HFAqZlf5ASONYFdI4iDXFetI4DgicPKoP&#10;TOlAsYMRBGV4rbquz5QOXVFlSeJ5vsBxuUI+k89lMpl0KpVKJgfgydjT25NIJgrFvCgKKgocJtM3&#10;cIYKvJnLqG9g2etJ0NgP68WOo/0H4SiKUW82YTADYxgInUOYiBH+LRdGPq1Wq9FojE9OPPTIQ5df&#10;fvn7T3z/b/3eKxQ1b5s9f/R7m9/19q5LLux7+IHE+M78zJhbm/6bkW3v/94VJ739bX/91je94aaf&#10;/KRWrz/+6KMnnvh+U8/81Z93XXt1YWp4cGr07T/98cn/9Z7XX3rxBXXmqTQcYoVVhy05WoAG47iQ&#10;OSloNuFqIXDWs3Pz0zOzkxOTI+MT48OPz45f15rY2pz4RnNsS3Xokolnrq/PbVtaqodCBlzplYNJ&#10;KAqiQzUBYOoJ/NdYaE5NTTx1x89/+rUv/e973/nuL3z28z/9yQ27djxdnRtabM01mg3IAS0J2xOV&#10;tQIoFkpbWmzVZrbNj3y/NXER2nFMnrUwdUZz8sxtj51z6ldPPvUbp9193wO7RkZGJyamZqeq9Tp8&#10;QfP1OmSEYsMAzYpKJF5M8Mtiv1C4Ae5/8ME//pM/Lpe6P3JC92P3F6eHgtmxf//Jjz74H//xxm3b&#10;nq7Wqvfff/enP3XSX/3Z4L//U/KbX4nffnNi51OJcaZujGxL/uLu5KUXxk54V++f/nHhdf/yqnPP&#10;Pefhhx6amplqLTTh++w8BMLvFzY6DYCqw21ivxoHihxsXZWOnFFQ+3gtzqmhb9F2YBrH8YMly0wV&#10;luP7BH3vlKRxHALQUzqcGseeHFkaB3Ya2egsnJAM2y8I0P9saxx7qxyJgZykmqbKZZKx/vgAm5Fh&#10;CflUOJI/kMaBDi0kzXMcqZiPH0jj6I9nsoJhObpc2Nu0YgX7aByxhKB6rqNwuf1lSuYKiuVasrCH&#10;3xAgjdqEpWTTq0ocmSJv27YmZmEnmSpopm1ocmaAFRdpHK5ro+V1G5zSYlvGXs5KANI4VoU0DmJN&#10;EY7nj/af9AtIKHYAKEuUK22lw4NnJjw7NfTSJAoCJ/AFDvWOQrFYyBfy2Ww0RUVV0YLDdfDPDmVU&#10;NwYxMGMR+B2TxrHmNY4DsdKoAwYz8AmR8AmDnCYMfVo4IZ8dfBZG7rVGA0ZBU9PTjzz6yBXfvfKd&#10;7znh5b/6q6qe8/2e3/vtTR94b9cPr4o9/ovE+E5xdvxX6tPvGXn6y//zqde+6q9+5/yLzr/rrtvf&#10;/4H3qmbmL/8MkmVmRouzE7+586mPfuVL7/zP/3zrk08+DkN4GGgt7t6NTh+Otr8bw/WBqxcCl26u&#10;Vq/WG9VardFsTs/ABZseG58YH3p8fvwnrclzWxMXtMa31Ia3Tj5zQ33uCRhdhuu/htc5KnEFUbnw&#10;pSwuMS8JrYXWdLMxOz87u3PHjh3PbKvOz3f+CB8WMjtfjTLvAxyFZEuLzdrMM/Mj1+PCsaNnN8bO&#10;ao2f1Zg4/9HHzv3CVz9x6rdOuwc1jtHh8YmRyanZanViZiZ0xhG2BIiKI15kmJqEGsfwyPCnPn6S&#10;qSZe8zebr/9BdmaEmxlRZ8feeuO1H/q3f/u3e++95+prrn7ta1/1h38w8ImP9Vz7vf4nH0bbjcnh&#10;xOjOxBMPJ3/8vcSXPpH7+7+Q//xPf/vLXzn16ae3TU3PtFa42GBaSqSoRXUT+7B/jQMYrAQlQzOS&#10;xWj52DBsLqjd8BnthhoHENiKHi/snbKnvQILaRyHAvSOSOMIYR3FSON4wdmvxpEpCLplScX8APrB&#10;iOeKomU7uiIMJHA0/xwaRxI1Dlsq5lbXOKQXVuOQn0PjkDKraBzQcF6FhLqQgfONxQdSBcVwLEPA&#10;WTcdjcOxTUNBVA3d/DuGKmb2njiDkMaxKqRxEGsK0jj2B1wNuCRIpTIIlycooayOq8za8CxFj6SK&#10;IkkSLlgVBUmUZIkJHDo8b33PD8rl0CqkAp0yppyExUY1rEvWs8bRAUat4VyWaBuGVu3BVZgg3MaR&#10;9BKMtBsTU2O/eOj+i7Zsefvb3vGK3/4Nx8lXgu6/+3/dnzsl/uNr408/kpketauTfz09fOJ3Ln3b&#10;G9/w+x94/zv/7tV/pyoDf/knXddckZkZzU6P8jPjr77nto+c+IF//fKpnxsaGQ5H0WwEjYT1HhVA&#10;a8MLBleHGVws1putuWqtWm/MzU5MT0+OjoyMjz1WnbiuNXlxY/SsxsiWuZ2XjT9z/UJzfGGhurTY&#10;fI7zha8Br3pbv4ANCPVardmoLuD0hMbS4mKTeYiE7wgShJ9R5j0Jj+KXu1ivzTwxP/Kj1sSW5tj5&#10;jdGz6yOnN8bOfvLRc770zY9/5Yyz7r7/oV0jo6OTk9NzcB71+RrUh0IMNobdGVGJxIsJfF9wzeF2&#10;mp2f//4Pvvfylwe/dnzXV74Y2/m0ND2WnB7VZsb+/YdXn/gnf/KHH/zgu1/997/6H2+In/GNvttu&#10;iu98EtWNsZ2JJx+OX/+DxJe/mHr7W9R/e8Mff/aUT9x372216kyj1cQfMmocuMg0fKG7d7dCFxyw&#10;F1VP7MMBNQ4AFxO1LZuTjQFej/F6XDSymsUJWn8kZGgCvIDDtJXAMe2irCdZyphgZFRbVfXImqOo&#10;DZDG8XyBfhFpHCGsi7iscYSX5ZcnLHA/GkcizUm67cAdLIcrpIqKCkN6x9QKaNfxXBpHTtJdxxIL&#10;2dhzaBwFwbBtTciHRhL7ZV+NI16UXddReebQdC9iyRyn2I4pcdm9lqVNFUXDsbHdUcQKYonkQDL0&#10;oxFP5aFL7dpmdMKCKEPjXVuTOGzkPnNV4OyKkmJZlioW0/ushEsax6qQxkGsKUjjeG7gwqBBB7Me&#10;DN89nufZts1WmdVUVekETdfQB4dj+74HCSF9BS4ru7J7euFYv5DGAYSDZyDcZpsIDITCBLABAyA2&#10;kN8NQ2QYVsPId2R07M677jrjjDPe+KZ/+83fHLTt9K//ate//2vX1/83fttNA2M7uZnR35ideNOj&#10;97//G19589/+9f81rdjf/lXXdd/PocYxkpkd+7XJoQ9cfcXJHzzxLddf98NqrYYayuIepvJHBZ0r&#10;Bi2HU2i2WvUmXB9c2XV2ZmpqanJ0fGRs9NG5iRtbk5fUh09vjF1YG75k4pkbmvXhhQW0joGMYQlR&#10;iSuASLzsbAZBWD6rAkajSKuF7k5gYzdzuRJuH0iDwG+ZlbC02KxOPzU3/MPm+JbG6PnN0bNa42c2&#10;J8994pGzv/atU047+/z7Hnx418jI+NTE1NwsDLChtlqjAZ/QGLaeBg2DX1zge4RLjd84fFcL9ae2&#10;Pfkf//GvitT35n/vu/2m9NRwanokOTVqTY+9+eor//Pllfw//C3/0Q/Frrmy/5EHEqM7EuM7kzue&#10;HLjzltSZpyXe/a7Cm9/0+5///Cdu/MmNY2NjC63mwiL834IKwpsu/F1DbRCi6okD8FwaBwPeyUHg&#10;eoHlBTb69fY1SY80Ds6Q/XJ7uRQchcKrO0rpB3DE10IpRO3idM6jdVWeJ9CpYSNx0jiWNQ4g7Ei/&#10;IECZ+9M4Yqkcr5q2ZerRyq0MxbCg26nwORjRH9AfRyIt6ZZjG8Vs8sD+OJIFQYG+rVjIPIdtxX58&#10;jqYKBtSpCNGEmRXEBtKCotumzmWZ2cUKBtIF1bAttZDaR4lI5EToUfM5aF4sK0DZjr68zC2csKob&#10;0Ey1mMXFDvf1x5FIZSXVdPYnrJDGsSqkcRBrClQ4SOM4MHBh2EsnIhQ74Mfo+57jOLiWlWmEwbIt&#10;13UgnrngCG04MHdUEEEax2pEYy0WcEjUsWh/Fu0L5qu1XUPDt936sy9/+Yv/8Jq/C0qGY/f9we90&#10;n/DOnisu6X3k/uzksF2deOXojnd//8rXfPiD8mc+3n/3bamZ0YHpkcT0iDQ7/rdPPvSpr3/1hK9+&#10;9XM7du6A4Xc4kD66NA4A2gzXB/UGtq4KLq1Sq8/Pzc/PTo6HDD8+P35jc+KS5vjpjfHz53ddPLHt&#10;xmZt1+JCDU45tGGBEBW3D2H5CLs6sB1epXZEtAYwbOPnge04GPDF1aszj82NfL8xtrU+ckETfY6e&#10;2Zw874lHLzjtjC+efu656HN0aHhianJqZnp2fr5WR4cpzRZ+NVA+fE1RicSLA9w/cFdAgEtdrU5s&#10;3XJ+uaT87is2nX1actdTafbbSU4Na7Pj/3j3HW/4/Ke5Leel0PvGk/GJXYmxHfFHH4hdeWnypBO5&#10;N7z+V0466Z3XfP+qnbt2QpnhbYP/s3smvOVCjQN2o7qJA3MAjQMFC79kWa5sOJLlmTCyZO/oiucK&#10;7XVVehVcU7ZyPKT0TctVDEcwXKscratSKZe09roqPbxhlOkV/TyBfg1pHCFQ++HTOOKpoqjZliEW&#10;syvXComliyqM+XUplYzvV+OIxROZomihtYeIk1D2p3HEYvFUtqjolqWJueeYqbI/jaO/P1GQcOlY&#10;sZBduRZrLJ7MFgQ4oClCeh9/pLHEAC9rtm3w+XRiZa5kWjRsxza5zEAsnlZt19LlzIrssVgiizN0&#10;LEUoJBL79TkaT2O9cKlwPZcVV4I0jtUhjYNYUzCJgzSOg4W9gDpKB7yGPM9zo+B7EAMvfiZwwPWk&#10;S7o3pHE8NzAcwtF1OChiY/jQXgDicYONkarz808/9fj3f/C9j5/80T/+8983jXzgdf/9qzZ99lN9&#10;N9+QGn5GmJsYnBj67ccfMu6/e2DomcTMaBgGZsbdqeF3/PiaT5/y6Q/85Cc/qdcb4WgfSg5rjBpx&#10;xANXo7Ww2EKNZrHRbNYajblqbW5ufnZmZnxiYmJsfGL4sdnxG5oTFzfHvtEcv3B+59axJ25o1nYt&#10;LOI4Fk4ZzhYKgbMOzx2IimbApcABLxNBYDsEtsNIrH2F19jn5tlnl+Abq808PjdyTX1ka33kvOb4&#10;mQvTZzA7jgvOPf8r5154wT0P3LdjaGhkfGJyanxmbhZOp4rfTfjloBlPVBbxIgDfI1xr+FnBtW61&#10;Fh57/JHXvuZvPbv3Pe/ovfe2zOQQ/namRxJTw8XpsV+fGvn1Zx4Ttj+ZHN2RgEM7n0rc+rPYV06N&#10;v+U/1Pe993VbtlzwyKOPzjFLHLxV4Ge74i7Be4jddeFGFEscmNHRUdQjyq5X0l0MVqkSDB4/CDGm&#10;lSui942uop4xPQf9XpVsA9dVQeWioKUt34V38PFlTzdh/NfD/HRkbR/Hw+XANc0UEzg2FdSk5lK/&#10;+nkDl5E0jg4vssaxTCKdk3ULBvz5PfQFIFGUNNsx+dxAMtQ4LC3bIZ/nRcwXGj7ggD/UOCxT5opR&#10;mlyuyIuqbpqmLhQy+9hV7MH+NI7++EBW1HTT0CQeykwjmWyBgzINXZXyYb17ExvIFBSo1FCFYiGb&#10;YbmyOV7SHNfRZG4gHhsoKDgLRsjv1aSBdE7RcRHhfDa1P42jP5ZIoYAC8WIhuUIPIo1jVUjjINYU&#10;TOIgjeN5wN5BCBM6gHDB2TBAd6sjcISBWIY0jucmHP+E4Mi7PS8DwLF5+Lm0tNBqTU1P/eLh+y+6&#10;9KK3v+Pt5ZKlyr2/+eub3/qm3gvOjT3xSGp8V3Z6ND05nJiOBI4wFGbG/uzRBz566v+881vf/DLa&#10;0rOhWDjshxqjRhzxsKvB/irORpO1RnOuWpuv1qanpscmJsdGhyaHH5wfv7Y5eX5z7PRm6HP06eta&#10;jbGFxRZTkCKgBCYjYFRUNKNz8WEbPTS0FY0wEoD0YUxYGBQADYENzLwnqHG05uZnHpkZvro+vLU+&#10;fF5j9MyFqTNak2c/+ci5F279xrlbL7zngfue2bljZHR0Gk5gdhaKmqvVcIXftmfTqCziRQBX5mG2&#10;FXgj1Wrf/Ma3PUf40z/afNlFyeGnU9PD7IeDphwD0/DzGc3gxkhifGfi8QcHrrgk9Z7/TP/Lv/zG&#10;l7/82fvuv3d2bo59ay12b7I5ZsypSlQT8TxhGkfZ90RJ7+P0PsHMmL6Lzq3Kvu0UuMhpaA9vpBQr&#10;JxsDHKoeENMtmpIXDr8rZcfKttdV6eb0jGrnIWV7TZZuwRD9Mhp3EM8LuLakcXQ4TBoHGi8Ihu1o&#10;UnFfM4tUDn2FWpqQTac0y/E8125j4f+Wpoj57EA02EeNw/YhkRMmiRIZmsLlMystRPbLfjUOIJFK&#10;F3hJN8wIw9R1TRKLmVRyb+cgHWLxVDrL///svQV8VMf6//+T/+/eQtxl3d3d4q7ECBEIJAQCCYS4&#10;kBAI7u7u1lJoobS0BVqol1KcFifuspIN0td/5pyF0ttv7+3l9lKg581wMmdmzsjZs8k+n515hkxl&#10;MllwMxQE0A+ir4+7q7OjszuJweZxWb/eytbJBW4ow+WwKSS8L/F/0DgALh54uGDl2Z11MY3jd4Bp&#10;HBivFYiVjmkczwP4S4T8MfoZJAXcyWcDxs9gGsdzAAwmaGcDywnEEKMXWGXgfPDBYGtHx5dff7Vi&#10;xfLIiGAy2ZvPGRId8fcVS+x+vAItsWfUDRi6W9y6mzmdjWOOHS6tKMk5/t7Rhw/MDx9aoD2GzOZA&#10;rfqXHHT4A8j2twPQpnwAN1s1mUxmc093d1dXd3tbS1frVXPHx4Nduwe7Ng927hxo39t3/1B/5wWr&#10;pc1qNYMALFEwXlAVyhPtwuZB41m14kmODVvqEwYG4FagIB1c8rQSNAv8AC/W4IOBBwPd/V1XuxuP&#10;mpv3DbTvsHZufdC9ydq17cbVrdt3r9i2d8+331+413Svub2tC65V6QUjQuZxwKGhdaIVYvzhgHsL&#10;Xj5wk8GLPjg4eOXSxeCgID7Prrrc8c4PuJ4WOIPjH95EvW2uPa0+t38gbNnokZlBnDx51PsfvNfc&#10;0gIeQlCJ1WoZHDQOWC3oU4RWjr2Cz8cTjYOArivBMVyZAi7cmQzuq8KgMp0QnQKEN37eTgV64vDl&#10;CvhPvmgARdnUnzeL/WVJhjcXmdlh++OE8bsBNw3TOJ4CPvi9CI3D0dHZ2cXVzc3lfxQhnJxdQR50&#10;0+kEI/+AK8h49qrfLPSbYsQzwE64/s+yhZMz6MbPNYP4L5r9DeC4nukO0g80B+3ms/MwfsbZxQXk&#10;uYDb4YI6KP21l1TkfoGsZ/qK3Ca4I43t/FdgGgemcWC8VmAax38AuGnIX6QnoClPAsY/gmkcz8Gz&#10;GgcwmKA9hmgc0KYaHOzt67t169abh96KjYv29nalkIfkjhn6xRnvrhb3Z22z7laXzhbX7lbf3o7g&#10;m9fLa6cml5cVggutg7aJ+tAqe0U0DmA3gj6DMADdVkCNo99k6jeaeru74VKV1pbO5qumjhMDnXsG&#10;u7c+6NphbdtpbDrQ13iir/v6oLXrwSCymgC5p9DKBdXZ5nSAg+0IAD9AOtoomvtrYxWkPE0EEVAe&#10;vCIggl4L/kONw9rT33W1t/noQMfugY5tg51bH/ZssnZv+fHq1s3blmzdtev8xYsNwEru6Ozu6zWa&#10;+kwWC+ohAvYQmSGC1o/xhwNfZUSMALe6s6tr7rx6JgcXFjP03Te9Oxp8n337oKEHCoXE9oago29F&#10;JCbyRmalnTp9ss/YDxcWIe/HwSezQlDQxKdPCMa/xW9pHPBvLvTJwaQz3fFwHQqqWQzB0VwobApP&#10;KLQJHCjAGhey6D/P8oAlfUFJFpEr/FNM9NcBcN8wjeMp/1zjAHdJIBCgucjXYDbQq0AWehv/gf9R&#10;48B4AWAax+uhcaDvIxu2tH+FrTTElvIP2DL/oIfDVhfkVwlPWrCd2bAl/l5sVwFsCX9NEIkD0zgw&#10;XgSYxvF8QEsa8dBhRTbdAJY9COCHaWCgz9h7+tSHE8aPNuiZCfEOBfl2m9Y6XL/g3tXs9gvzrBXK&#10;HL1trr1tnL6OcSeOluXnDd+9Z3dvfz+wplFjHrGogcn3kppk6E0AINoB1DhQIcAyYLXN4+jr7uzp&#10;aW1pbW+61tv2Xn/jVmvHLmv7joH2LQNtu81tBzobT/R1fTc40PEIuvJ4BO4hqArUgIgJELRy1DSF&#10;dcPlMIhvU5CIeABB1Qd48wcHQQCvBSiJboMCLu83wd1qrIihi1776OHAA2ufueemseWYtWP7QMcm&#10;ayfo1WZTx6bLVzev2jR//bYt5y9daGptQfaONfaZzL1GE2z0EegeHB+o1jZ+jD8U8ErBVw08SwPt&#10;ZnP/mTNnQkJDJGK76uqhN664df9SIkRDDwzU3vbUq+erViwZk54RNmZM5q5d2+7eu21FJhYhL9lD&#10;KxQO4SsIKgeAh8rWJMa/A6JxQO8bPAGNCwNLKBY9+zEFdT6KZMFcvgiqG7a8ZwG1/Lok9nnnPwDc&#10;UUTiwDQOyD/XONhsNugnMJv5fD4ogMocIAJO6XQ6lQp3OUVLPgumcfxZYBrH66BxgHeQWMSnEHEE&#10;MpUnFNlS/xUCNoNKo3MF4PeaLeUfkAp5FDKBxBDYzv8jpHwOjQp+gf38WxREOCQcjkxjC584wgZJ&#10;IgGfTiHTWfx/+48Wj0EgElmIa6q/MlDhwDQOjBcCpnE8B8BGMpnh4gVgVAPbqbvfaLZY4JyF9o7v&#10;vj+fP2mCSIRPThy6Y7P3t1+6Xb/q0tnk/BvT7NHgY+wMNnYt3bC2rK6u5IcfLj6w9gB7HLSCWGSQ&#10;l9MqA70CJiS4D8B6NA8MgLvQZzSB+zJgGTCCe2I29/U2tbc1tzQ3tDRf6mx9v7dxY+/d5daO3QOt&#10;W6xt2wY69vc2vtfTeKK76Qtj53lzf0NvZ5Opt83Y0zZg7rGYuvq6Wky9jZb++0Zju6m/wWpuBYkD&#10;pu5BK6i+y2rpg0t7HhiR48/hEQwWEB6C8NDy6JfhwWCf1dRo7r5gaT/6oGvPYOeOwc7tg11b+ts2&#10;nv92w6JFNavXrj5/8VJTW3uf0QiCyWIBVnKv0QQMZtuLgTl0+O9gu7nQt4u1o7Nj0aKFfC45IviN&#10;9w75drV4/eIt0/FzvKfVtbeNYuqKMHWVNN+YvWNTWmwMd2Rm8vHj77a0tvT09gwMDDy2iRsQ8NCi&#10;2FrF+N20/au9YzH+LOAH7z9P4+BxmXRg/SMw2C+7xsFkMgkEAh6Pp9PpaBm0PDCkQSLIYrFYtqLP&#10;gGkcfxaYxvEaaBxQ4hCwqQQceIeRaRzB73wx/7XGIRKwmQwm5/eKJv8UCYtOobE4z/wSBTEOEYfD&#10;4Yk0Dg9VNEASpnE8BdwNFNv57wORODCNA+NFgGkcz8GjJ+smgKX04OFD8Efo2rWrR44cnDl9UnIC&#10;fcI4h60bHb772uX+LZfOJpfezp/tsZ9D+z+cMozdE7/4dMGcWcXvvfeO2WxCv9OGUw/A8eWeXQ/u&#10;A2pBgn4C4GQWi8WE0N3b297R3trc0NR8o7nxdEfjwZ67ywfatlrbN1s7dg207ba0bhpo3dnfsKvn&#10;3oGee/t67x3ovX+w997B7nsHu+7DeNe9g513QXiz6+7bIHTfewvG74H4oc67h7sajrY1HOhsONrV&#10;cLy74XjP/fd7Gt7vbfigt+nDvqYTvSC0nOhr+aC35YO+to+MILSD8GF/2wlj61FL25uDnbus7VsG&#10;2jcOtG9ovLn6nSPziioKF69afeHipZa29q6e7j5jr3nA0mc0ot440NcdvCK2kWP8oYBHCNxk8Aj1&#10;9XV8+81Xw1MSZGKn6VMdb1zy/m19EEqHXc1uPS34/k62sTuov3vsj1fzNq1Pyh8fUlWRu2/v1m++&#10;PtPe1mC2wF2KwYMKZ3Ngm8U+F5jG8dICPi7+eRrHS8c/1zgEAgGwmQkITCYTnIKST1NABJzaij4D&#10;pnH8WWAax6uvcYD3j4hPJ+GJZBqNSiFSGAKxLUciFsP1Ych+mOCdCPVGsUgIz/gCoYjHpKMahwSk&#10;CQQisU0dkIhEIB/+tpOIwaUCoQROEwFFRE8u5vOFsDQsjJQSIS3ANkTiJ7X8A2IelUxhcUFdT7NB&#10;DGocBAKeQKSw+SLE+9TPGgeoSQR/z4jQ+YpwNzEwhift/two6CpsU/qsxgFOQb4tGxk4vMbWWSGa&#10;DgYGmkDSX1Lg3YCvBR+8brak3wGmcWC8MDCN4zlArfpHj+BmIj39fW8fentSfvaIVEFhvuuWDc5f&#10;nnW+d9Olo+kftlD5Z6EHeuUIbL5btWl9ycpVC2/dvgksPWjy/cbmIC8V0PJHlpaA3oKA7LQ6YDKZ&#10;jCZTX29fZ1dHS0tjU9Ptq5dOXru8s/Peqv7G9ebWjQPtO8zNey0t2wZad5ladpiat5ubt5matpua&#10;d5qad5lbdllad1ha91hadpmbd5madsH0JhB2GRthxNi0q79hp6lxZ1/jpr6G3f1Nu01NO0yNO0wt&#10;u0yNoPBuI8ht3tkHLmzZZmzZYWwFde6xtO61tIGwa7Bz14OuXYMdO6ztW6wdG0ytG776YvbCtWWp&#10;eTkzl664cPlKe0dnH3TG0W82Q2cccHYKXPCCeXP4LwIedahwPHrU19exetUytZIZG2F//B339obf&#10;mAP1jFAIF620uPa2efd10vu7NF3NKZe/y3lr76gl80fOqJuwe9eW+/fvo+8mVI/DXsTnANM4XlrQ&#10;j5qYxoHyzzUOkAg+k6OiBpFIpNPpT+MgAiwpcLmt6DOARJCFaRwvHkzjeNU1Dvj2EXIYBDyexuLz&#10;WHQCkUSHsyVgnpDPo5GJZAqFQqUymCwuj8dm0ilkJIFGp1FIZCrUOMRcBpVC4/Bt8oGQwyIRyRxQ&#10;sZBHBZczBNAfFI1MpjJoVCqVQiWTSRQakycQgbeySMhng5pgC+BAoTFYqDwCK/oZqZhDo5BpXMGz&#10;tjeIckg4PBVcTsQTKQw+rO9njUMkErCYdAaTgyoRYgGPQaXSWFyhGOoXbAYdDoMCRkMGjQpAKheM&#10;HdE4JKDjbBroJhl2FwyXweJC7UUiFvK5DNAR5A4A6EwOMgi0Py8d8G6IREwmE/xK/dUt/U0QiQPT&#10;ODBeBJjG8RxAqx5+GfwYGL7nzn+XmJgo5rpFR7xRXDhk6SL73TscThxz+u4rpx+vODfdce5odO7+&#10;ZwtVYOhude1qZXW3jfnoRNX06ZM/eP89o9H44IHlwYNBYI/ZWn35AIYiKvQA0IknAJPF0m82G6E7&#10;Drh3bEdnV3Nba2NTw6dnj6/fUHzt0oLuu2t67i43NW0zt+wbaNthadliadtqbt5kad1mbt4IT1tA&#10;4nZz8xZL6y5LM0iEAcofTTvMzTuMDVtNTbtgSiOI7DQ1bjE37zE37QQpltadlrY9xvvbLG07Tc3b&#10;LW3gEpC7xQwqhBrH7oG23XClTPuOwY7tgx1bBzu3Wdo3m9vW3v1xyeoduWOnj4nKGVO3aMX5y5fb&#10;uzp7enr6jUYwksHBQaMZrlgBY0SDbfwYfwTgCQdPEDwij9CA1Xr92rWU5Hi5xHFalcuNS77g7fPz&#10;mwXVNX45DQq8uUCZjiaX5rsud350ufy9+xdniJ98JD71QdgHR9NWLI0vmJDw0UcfWAYGHmPSxn8A&#10;pnG8tKAfNTGNA+WfaxwgF6QLBAI6nU4gEHAIeDweFTj+x0sAmMbxZ4FpHK+4xgFeOrGQTSPjiVSu&#10;SCLmc6hEIonKEiK6ADDpKUQChcbk8vgCPhQ4gHVPZ7KBzQxOqCQikYJqHHQKmfqsxkHAk1CNg0LC&#10;ExGNg0El4glkOosHruWwGGQigcbkCAUCNp1KJlGYcANnPpfNpJBBaxy09Z+B+32Bptgg/ZkHDTTA&#10;IeEIDA6Xx6aTCKBCrkgMmnpG42DQ6IyfNQ46hUJlcgVCEQf0nUShszhwIBwmmQQ3XRaxbRqHWMij&#10;EnFECoPDA79V+Cxk1OA6kZDPpMEOssHtgDeARiaR0UbRDr1sgBsE/uqgOjEYKXhmbBn/FKhwYBoH&#10;xgsB0zieA9SeB2aZ0Wz++OOPY2PjeBwCj+sqlthr1ENDg95IjBsyIXdIbdXQVUvt9u+2P33C8eK3&#10;TrevO7fcc+5qhpLHsxYaGrqbvXrbAm//ULZ4/ugVS+fADVasxsePHvz0FFvjLxGgU1DugQ5AEZ+j&#10;g+g8DqvRYjFCicPc29PT1dXd0tra0HzvxOcnsquz6takf/PFzPtX5jVfW9p5c1PP3Q39jZssbVst&#10;rSBsGWjdbG3fPgDiLdsszZugz47WrebmLVAQad5padlpbt5ubNyETOgAKdtNTdvNzVsH2qD2gQgZ&#10;Owbadhrvb7R27LS0bbG0bra0bLS0brO0bBlo227tAGHHIPQwutXaDo4brJ3r+1vW3vph0dYDeckV&#10;odHVoyPHj61ftuK7K5c74Ka3UOMw9hsHB6ErWWQeB1yuAo628WP8EaDqBnhPQaXsgbWvr2vJ4oUi&#10;ATk++o2jb7u13ff6hT7YDhUNZDsVl65ml45Gl4abzj9ccvrqrOP7Rx13bXNYutC+stRu7Bi74UmO&#10;8bEemZnsiRMN+RNHnDx1EjrmwPxx/AdgGsdLC/pRE9M4UP65xoECyoDP5DQaDY/H43A48CkdnILy&#10;IN1W4peAdEzj+FPANI5XW+MAr5xYAIUMMoMnkcGZChw6mUAks3hCYBAL+VwqmcTkwN3FxaiFT2fx&#10;ROjaDzGHQX0yj+P3aBwkIoUJ15PI4PZfTAqBQmdyOWwqiURlIOIFeBvD6RVUIoUB6oQVPUEiBD0k&#10;0jmCX0gcNo2DyOTyxSIhm04BDbC4wn+pcfD4IEIi0zlw3gesRsxlszg8vviJxsFn0cAvHSqLD9fJ&#10;CQR80EkyiURjCfhscB16N0DjYiEPqhwU+u/30vqCATcI1ThQmYPH44HHxpb32yASB6ZxYLwIMI3j&#10;OQDWGCJzPDRbBm7durln74GZs2ZNnlKQOWp4bFyQTiPk88h8vqeQ7ySTDw0LfSM1eUhh/tA5M4bu&#10;2Gz/wVH7779xun/Lqb0J3VfFFhCnpOzu1rFHD5VUlo0/ceJ9s9mMfrMN/XK8lLPrQZeA0YhO/gf3&#10;BO2teWAALu4wmaE+0NfX3d3T2tZyv/nuV1e+q9u0OGBydP7c4bsPFp4/O+Puhbm3zs1uvDSv+/by&#10;3vure++vNDWtNjWsNoJwf43x/ipjwzpjw1pw7G/Y2N+40di82di4xdi4sa9he3/jFlPTZnPzVkvb&#10;dkvLVjjvo3WnuQUqHaamDeaW7ZbWzeaWzcgGLtsGWrcMtG+1gNC62dK2yQSzQJk1vU3LLl+cuWJX&#10;VtRkjSRHF1GVnTClYPaKNecvX23v6Ozs7u6FEocJrlaxWpEAt3QBr7tt/Bh/BIjgAP3aPIKeay3n&#10;vvsmODhIJLCvrXS4ct6rG65AeeZt0urS1eLSdMflh0vOX3/m9P4Rxy3rHGZOHzph/JCEBIeQYFd/&#10;vY9BRwsPV6WnxU2cOHZ6/bRNmzaePHWqrb0dvHbgQUUbAi3amsf43WAax0sL+lET0zhQUOsMgH6Q&#10;/i1ALpfLBZ/MAXw+MFhEvyVwADCN488C0zhecY1DIuGxaXjouJNERiAR8Dg8gcrkiCRQ46BRyCyu&#10;ALzzREJEI2A9dUkq5UMvoL9f4yCTaFz0UolQwKISyTQGm8WkEEl0Fg/dF0UqEXFZdJDB4f1iaAIO&#10;g0ikIstCbCkIoAFU44AL2ESgq2QSicLg8P+VxsHjgZJUFk/41O0IRPpkrQqc1QInjxFIECIA+kCG&#10;veIzySQKhy9En3apWMBmUEhkGu+XiszLA7hB4PcmqnEAwBsV/EoFQ7Vl/waIxIFpHBgvAkzjeA6A&#10;gQRt+0cgwO1I2zu7mpubb964ceHihc+/+OzwO+9t3Lixrn5GdvaokNAAiZhNo3hRSPZi4RsB+r8n&#10;xP49L+eN2TOGHtjt8NXnzndvunQ2PzXhvPs6Im/+UD9r1rg1a5Y2Njai9hhoyDr4Mi5aAfcB/QZ+&#10;EO7eCqc5oMEyYDWZLUaTydjX39XT3drR0tR8//adGye++iRsfHbw+LT4vJgpVQm7tuSf/qD63Km6&#10;K1/N/PHc3Ovn5tw8P/PmdzPvnJ9179K8+9fmNF5deP/K/LsX5925MPv29yDMuX1hzv2Ls+9cnNtw&#10;ZXHbD4s6byxuu7ms+87ynnsreu+tgMe7K/ruLu+/v7z/3vLuu8v77sEICCCx+/bSnlsL2m8sav1h&#10;Ycv1hTe+n3fkaGnh7DhDrko4UqMYFRlZMD46r7Rs7tovz33f3Nra09MD9Y2BATAyK+ILE74SyOtu&#10;Gz/GHwR4kOBb6cGDzq6upcuWslm0iJAhe7Z6Ndz0eDqJA0Sa7zj/eNn5k4+c9m1zmDtzaF720PjI&#10;oWqFg1TqGxggSUyKnlI0edXq5W8fPvjZ52cvX7ly586d1rbWru5u8CqibyREL4QvIqZxPAeYxvHS&#10;gn7UBGCfGwHgM/bv0ThAMVAAvW/Ih+7fnMQBAFmYxvGngGkcr7bGIRGLmBQCjkAGbx7UEoZ+R0kE&#10;IgWY7mIBjwfO2LxnNA4mR/DERuazbD5HxVy4mgOZFwGeAwmfzcDj/geNg0znoRf+exqHVMxmUEl0&#10;rvAfPV+ABmwaB/IrQMxjM6AiQaZRyKDOpxoHG9E4pCIBFEFA/20aB/NnjUMsFApA7RxU4xBz6GQc&#10;Ds/kIb97wF0WCPg8LlxLg2gc7FdW4wCgbpxt2b8B+tv2VX9LY7wSYBrH84Fa9cDwBfaSeWAAncIw&#10;YLWCxN5+Y1dX96279y5dufzJJ5/u3bNn/oL5EyaMj4mOkEk5XLYPg+4o5A8JDfr7qPQh02uG7tnq&#10;9PlJ11tXXdobXfo6eP2d+e8eKp0+rejMZ2f7TWZ0BsdLq3E8BZiO8A4MDg4+fGixWoFVaTSb+43G&#10;rt4eYLi2Nt1vuH3zyyuX/VJzZck5hvTswIy0xMys9NxRo8eNGZWXOTovM2di2riJqeMmJuflp06Y&#10;lDKpMKmwOG1yYerkyamTp4yYOHl4weQRBVNGTJ6UWjA5ccqUlIqS1KrypKry4dMqR9ROTamrSq2f&#10;ljZ3Zvq8+tEL54xZOH/MsgVjVi0YvWrJqDVLszatHLth3bjNK3I2LM9ZtjhzatWw9NEB6kg501/O&#10;DA+UDU/3H1lkSCvjRuTlVC878+355vbWzu6ufrPJNDAAXmXwEoPXFrwE4MUAr4ht/Bj/GY8ePUa1&#10;I3hjHz+2DhgvnPsqKyONz3Gdkm/3zeceHU1wTUrLXZdrF5w//chx63q76VOHZqYNDQlw8tfjgwJE&#10;I9ISa6dP2759++lPTl++crmxqRF8IrRYLOAxBO9O9B36AL5VwU/YytMpUQBbJzB+N5jG8dKCftQE&#10;YJ8bAb9T4wCAks9iS/2fALmYxvGngGkcr7bGAex0EvQ2ynv6/pKIxVwoFpAYHIGAx6VToVUPl7GI&#10;BCxkjQe6g4lMImBBTxpPNA6SbboHKMeGGsGvNA4amcLgo40+0TiYXA5yJZWJugtFl8P8Qn4AhcG1&#10;FGRJzC9ncfxC44AnErgBLmwahyM81TioVDriW0Qq4XOYZCKcn8Ln8xgUEokCW0FqFDGpZCqDJWTT&#10;0LUqQi4dXauCLEmRigTQ8SqVyYUrd0gk0Gs4XwWME505QmXwn+ntSwXs/C81jt+zXAXTODBeGJjG&#10;8Xw8Qt2OIrYZ+s0wAPwAacCggrkIwDDu6e1tbW/78eaPX3z55ZtvHVq4cOGYMdkGg45OJxIJ9hzW&#10;ED+NfUaKQ22F3d4d9he+xXW1xNz8cXZNXdbmrWvb2tsGBgetT758trX9UgL6B+xIixWM/gE4mgag&#10;xmEydXX39rR1drU0t9y9f+/LSz/qUnLpYbkkQzZRN4IfmErTJdLUcVRljBcvwIvj78MI9mD4udN0&#10;eKaGIdbR+FocQ+5NEvlSZF4UhTtJ5kKSOpMUziSpC0nsRhC4E0WeBLY7QehOFHgQRR4ksSdF4kWR&#10;elHEXlShN1XsS5f60iW+dDGeKcOzpASmDMdUeTG1bmSZI04yFK+wJ+udOBFuklQPda6HLt/TkDu6&#10;etkn337f0tHW2fOzxjEAsFrh64sM0zZmjP8M9H4+fAhXfoHnvK+/f8eOnX56uU49ZNsGtxvXvG5d&#10;d/niE6cDexxn1dklx9nJpXZCAS4hIaR6avm+/fu+/vqrO3fvdnf39INXCcqLUMuAs4keQMERFd3A&#10;T1A5CKAhVNoA2JrH+DfBNI6XFvSjJqZxoKDW2e/ROH4/mMbxZ4FpHK+0xiHl0Yk4ApkrED19AcFr&#10;KRRwaSQimcricJ9qHDBDxOMAa59AItPoIBkuaiGgGoeYD9KJJDKdyaBTyEQ8AYcj/g6NgyUQQemB&#10;QiDAPVcYDFgnicziQMEFLQkaFfI5FAqdL/z1b0+Q8LPGgSaIBXwa3E4WahxiMZwVAv2i0ugMBg3p&#10;L56KODQVInoHiYI0SiaB9plcofjnfVUkXBoBjyeQaUwWE7pHJZCocBcYsZDLpIMzMoXGQAYKqmBx&#10;f6W9vDSAG/RU4wAj5f++3VUwjQPjhYFpHM+HeWAAWFAgAoyrwYcPf7afEFDJ4ynQMEYwmy1dXV0/&#10;3rh55syZrVs25Y0fJxGL8XhvItlZwB8aoHsjM91u3Vre1e+nbN+UP71u8tWrl1CtBFQCqkWbftkA&#10;HQMmJKpuwL4iXkjBbTFZLJYBS3dvb09fX0t7+/2m5rPfXw9IKmREFlLCikma3PEVy6bWLy+eOnvY&#10;8HFhcdnKwESBKkKgiVAbIhKSskaOzk9MGBUSESeU6SXKIKkqmC/W0/haL7LUwZ081JNn5yOz81E5&#10;4lVOOJGLL9/BRzTUR+KEkzt68+181Q6+EhdfjrMvd4iPysFH7uhBt/MW2nnLhuC0DkR/e6JhKDF4&#10;CCV2KH2YA2eEiyjHQ5Xv5T/FO6Bg5NQNn5y71tjW3tnT028295nMYFwgAsYGZ3MMQocjIG4bPMZz&#10;gTwzDwcH4bImcE/hhI7BwR9+vFY4OVcq9hyV+sbxt3HH33Vftdxxct5Qf70jh41Xq5UzZ9Z+evYM&#10;sLRNJjPyfnrYZzRBoQTxr/FPAAXA8wmeTFvzGM8FpnG8tKAfNTGNAwXTOF4nMI3jldY4hEwqsNfZ&#10;iIbxFKlELOKwmXQ6k8XhAyOfK/w5XyzksRnIVq8gl0lnsNh8oVgqgStZGOgWsNCTKIdGpfPAQyHk&#10;M+hUOqheJGSz6AyOrcPglAOv5QhFoDGJgMeh0+DOsdB5Bv+XjkURjQP0QyT6tdUNEnh0uGet8GkG&#10;+FUAytNodHRSCXShygZDhN1is9ksBp3J4SGzUGQiAZeJdBhkcXhCUFgmYNPoNA68DlYNmkV2swW9&#10;YvKEqAYEOivicZhIZyl0BpP/snobRQGjQDUOVOCwpf4rMI0D44WBaRx/CI8Rmw39rhicApvKPACn&#10;X8BvlZF0NGK2wJ0dQNRoNrd3dv5448fTpz9eunTRyJGZarWazWJyuXiV2qm8VLp9w5i8nIgjh/f3&#10;9nZZBwdQKw5t62UDKjjIQgAwUDA0k2UAdWJhhBrHgNFs6erra25vbmxq/Pzyj/6pxfykqeToGp/g&#10;wqRJK1bufmvWsk3jptTVzls3vmhmQfW83OLKvNKatOyCgqJpEydPyyucmp1Xkl9YOaGwMj2neFRB&#10;jTx8tCM9zJkVSZMPkxtSgyKyRH6pytAchjzem6H1j8iSaTL1IUn6kBF+kbm66LHuZL1YM4ahTOFq&#10;kpmCRJYoLmp4cXTGlIiMEmVMgXxYcUrx/LE1a7Ort2aUb0iZtLhqwdaz315qbGtHdo6Fyx7AC4cs&#10;fXgA9SoE28gx/jNsdxMBvCOOHjsaFx0olzpOyveoqSJljyZERLAjI/wLJk1+662j9xobwUsA3gig&#10;MDiCB+wh8qYA56gICHhp3yOvB5jG8dKCftQEJgkwTGxJf2H+cI0DVAiqEggEVCoV0zheMJjG8Wqv&#10;VcF4jQFvS/CH5/fP4EBBJA5M48B4EWAaxx8CsK6A3QXMLdTKQk0vcARYrFa0zNNEUBBYa8Bytlqt&#10;/cb+ltam89+fO/jWgRkzp4/IGK43yFUqWm62JiNDU1058caPlwehxvEQXIjW87IBjUxk7OAI7Eww&#10;MCgKICtWgCFqsgyYLJa2zs7G9tbPrtzWphfxUqbTk2fREuo0o2bHTl4WNXFh1LjZMePnqZJKQ3Jm&#10;qIZXBmZU+yUVR6SVhQ4vDk2ZEpFeEpw2RZcwURaTL0+YQgsa7yIe5aPO1qWWxY+ri8yq1gwrDUyv&#10;ZQWNo+jS4sZOS5owPW3yrFElC+OzpydMmOUuSBCGFYoi82Ny65WxFZKwSSMrlmVXrR5ds1E3oi4o&#10;vT53+vrihTsL5u7Km7V1zNTVtct2fHYOahzdvX1Gs8VosUBxCpm7gYwO7hlsGznGfwa4k+CuQmls&#10;8EFjc/PM+uliAYUvcImLE2ZmRpSU5G/avPGrrz7v7OqyDg7C9xcCKA/eC3C60BONA00HVb2075HX&#10;A0zjeGlBP2oCIxz76Aj4YzUOVOAAtxd8jCeRyZjG8YJxdXVlMpnghbC9uq8mmMaB8RqC/n4Ezwk4&#10;2pJ+B1DhwP5QYbwQMI3jvwEy9/4BsLgAwDBGE0EEmGpoCjTVEEkEHOGyDrO5q7v71p1bZ86c3rRp&#10;Y2V1Rc7YjNAw7egx6Rcvnh9EDDxwIVrPywm0/6G9Cl08ggjoM7qKB07rGBjo7Olt7uj48tpN/+ET&#10;YguXJ5WtGlm1buLMncPyF6VXbYofv4gTXBCSNS9+wvK4vKWJ4xdGj5yWMnbGyIK5IycvzJyyNGJM&#10;vSKhPHj07MCs2ZG5i8Oy50dmz42euEycWMMfNo0RXslJmEGKqvQNmiQcXidMmU4PKxMkzRSlzGIn&#10;1rlqCnyDKvChFaz4GnJENSGkQpA8S5gym5c6jxw/kxo7g5MyR5g6R5AyW5w6Rz1ybuG83Z99dx2u&#10;VenthfM4kK1wrcigHv/0E/pa2MaM8Z8B7id4bOCT8+DB3Xt3KypKlUpJSkrcsmXLPvrwxM1bP/T2&#10;96MToFBNENx5UHjAiryJkGCrCBEQQdZL/h551cE0jpcW8HER1ThQw/4vDnor/qi7AWoD9QDYbLaP&#10;jw+mcbxInJycwD3/t74kfjnBNA4MDBvoL1ZM48B4AWAax38DYGr92uJ6aoah3zmjKQ8fPoQ+HhD7&#10;DTBgsQBD4satm+e+O3fg4IEPPvyws6vryRR9cDm44uW14kAn0XEAg9SKLO4A4zJZLGaLpc9oau3s&#10;+vbyjbDh+bWr929855Mtb57YffSzsnmbZqx9a9ryN9MK5i3Y+N6KHR9s2n9i9+FT81bunjp7w9xl&#10;OzbufW/XsbMl8zYnT5w7aeaWioU7F295t37lrrqlO6bM2yVNrmFHV6sTpvNjar2CytyDqrwDy5Rp&#10;s4JHLaCEVHkFlrsGVeGCy1iRFeTwEo/AMrfASlzIVH58PT9hJi6i1j1yhlfUDGZsvWJYPT+qlhBa&#10;gwupyJ225cy5aw2t7d19ff0mk8VqNZrN4AWAUwkQlQq8iLYBY/xngDsJHhjwyIAnBTznH5/8eO++&#10;fd9//31nV/fgoOXRQ+ujx1DagyoH8gYAxcAlIGK7HuPFgmkcLzPAJHlq2/+VAfYwiu38j4PL5ZLI&#10;ZHcPD1eMF4K7uzsOh2Oz2cAawjSOFw2mcWD8l8A0DowXBqZxvGAQjQMu6wARYLChQGEAmdmBzISA&#10;bjsGrFbk6+snu0IAkMUgL7PGYRsMMqED9BfVOCzWwX6TGWocXd3nr94NTivLql1fuvrtomX7qte/&#10;kzF145jpWzOmbRlWtLxg/v6KlUeKFu2rXbF/fOXy0OTSlHGzJ9dvmrHm7ZEVK2LHzRxbuXLSjA15&#10;dRtix81InrxwdPmqhLF10xduX7Rs17S5mxWxJYSA4oQJi2Yt2TZv4ZaRBQv5sdXehokR6aXZE6uS&#10;xpaxQwvIQYVx4xYu2XB45pKd4aNmeAcWSdPmj6tYP3/httKadZrh9b4hxdnTN39y7npDa0dPfz/i&#10;ZHQQ/kfGgo4LDNA2YIz/DHAn4WOP3FjrgwdWuDcK1Pusg1DLAAXQG44+8+AITkA6KINcjfGiwTSO&#10;lxzwoRH99PgXR/TfAdQMZ3NwOEyMFwKLxeLz+cDWRiQOTON4sWAaB8Z/CfTX9Kv+lsZ4JcA0jj8L&#10;VAsAx6dAew+Z4gGAp9CcQ77BRkw7CLDzXvZ5HND7KBgC+t07iAzAeRCWfpO5uavnq+vN2syp0jEL&#10;+dmL+TlLRWNXcDIX8kcvY41aTE6Zy0lbKB+zUjBinjJ1ljZxqigsXxJTpE+b5j9qtjpzlix9hj5r&#10;VsCo2Zq0sy27JQAA//RJREFUWaLYakNaXXh6XVb+7G273ioqrlyyfF18epkkbOLSTW9OmzpzYu6E&#10;6QvWBKZU4RUpmdkF2VnZ2eML9bFjpVETymdv3Lv37WVLV08omck0ZKcVrFi4fMuaZctXrtqanL+Y&#10;Fl6aO3P7p+dvNLR2dvf1my0DFjjNBvoWQV8IAHhNbAPG+COADzy4rYgvXhCH0Z9+AhHwuKPpzz7z&#10;IA6ybCcYLxZM48B4JQAfnoGBhvF6gOgbr7w1hGkcGBg2MI0D44WBaRx/FsBaA9abTbxADDzUhQdI&#10;RCw7aNshh59Q0+9ZS+/lBPQQAPqMqDRQ7AA2qnVw0Gy19pvMXb39395skGfNpI9cgE9f4Js63ydl&#10;Pj51Pj5lASVhrjZ39bg5+yfP2V06a/vYoqUZE+eVzt5Ss3Bb+ZyNoyo3SDMWUIbVU+Jn0GJn0OJm&#10;0aKncWNrpJH54cNyK6pmjsoYO3lShV/QcL4iLDuvKD9vQuaI9PSR4yTqKJpAFxQcGuIf6BcYLlKH&#10;iHSx2ePKayvrS/LLUkaMY0qi41MLamvrZ86YUVc3J2VMLS80v3DW1i8u3mps6+w3mUwWC7IJLnQ4&#10;CgYCXxTIy/5CvBKARwV9TuANRQCPPQCNg7fDk2SI7Zonz5jtBOPFgmkcGK8EqFWM8dpge11fZTCN&#10;AwPDBqZxYLwwMI3jzwUYeFAOACDzONDEB8iEiKe2HMx96X2OPgUxQqG9ihiwcEIHCP1mc3t3z7e3&#10;bhuyp9NGLiSkzedlr5KPX6ubsCq1dk921fZZ695+89jJA4fe/vrrr7/97rvPv/zm8y++ff/90zt3&#10;H6pZsNU/vZ4YUkkMmUoOqiKEVPuEVOMDJ3EMqUJ5gEisEArEfL4YT2LiKUy+SCpTqGVSBYfF98LR&#10;cESGUKoWSdQcgZxIphLIdIFYKVfoxUIlk8HFESgMDkeh1Gp1AXq/CHVIIj9oePnsNecu/dDU3oE6&#10;4wAB9H/AagVjAS+WFfHKYRsqxn8A+pCgzwk4glPwA07fQJ4fFFtRjJcDTOPAwMDAeA4wjQMDwwam&#10;cWC8MDCNA+OPBZimqO0KQZbbIBqHpa2r+9tbjbqsOfSsRYTh84KLdubOeydz6pbSZQdrlu55+/jZ&#10;899/f/67b1qa75ktPT09XTdv37py486Jz76dt+5A8vhZypgqWcx0Sew0cXy1JKZGFF0o9kvkChUs&#10;jpDHZNHoDDyehCeQGGw+R6gQiOUkCsvLh4jDU7giBU8goTFYOAKJQCLTmVyOUM7michkOjhnUKkC&#10;nkQm00oVBqk+VmBIqpq39vy1W62dXX1Go3lgYAB1noquGUJmpjzGNI4/FKjuIXM2bOcYLyuYxoGB&#10;gYHxHGAaBwaGDUzjwHhhYBoHxh8LMFYfIF4kn265CoLRYunu6z93+05AxgLBqIXk4fPUY5YXLX8v&#10;t35r0cK9CzYd3rT/g9Wbdk8przn83sn3T39z6KPTO95+c9nK9WUVsyZWLI3LWyhNmSVJXyhNn89P&#10;qRcmTRNHFwgNsRyRksHiMphsKp2JxxPxOCKZQmOwBXQml0iieXh6+/gSGWw+ncWl0uhEApEEUukM&#10;NotNo9KIoCyJRKdRmHQ6h8UWSVWqgBhJQErNgs3fXbvV2dsH+mweGLAgC23AOOBsDmTjWEzjwPhr&#10;gmkcGBgYGM8BpnFgYNjANA6MFwamcWD893iErERANY6efuPF+60pZRu5o+bT0+czM+azU+ayk2fz&#10;4qdqU6vDR04dNXlufvmyCdVronPqlCPKIsZPzyhaMKpkSUrRSumIWYSYGnxcHQi+0TW+EVU+/gUU&#10;ZSJHqGZxRGy2gM5g+/rifHzwVBqDzeGyOFwKhYEDKb6+DCaLyWIzGExfHJ5AINLpLC6Hx6AzSSQK&#10;kUSmUWlsFpvN4YskKpUhXBmasmDNjqu37rZ1dfebzWZkX9/HT3aK+QnxE/EI0zgw/pJgGgcGBgbG&#10;c4BpHBgYNjCNA+OFgWkcGP8NHkP3InANwsNHjwYfPjQPDPSbzQ2dPQfe/7x44Y68mVtzpm3Iql47&#10;qnxxZuGctIkz0sZNmzJ18eyl28pnLB89ZXrC2PJhuVOTxk2Lz6mJya4Jz6oOHVUVnFEZOKLCb0SZ&#10;3/BifVJBSMKYiJjhcfHDh6eMjI6K06q0KpXW3z8gMSklOioqKChEpdbrtH7BIaHxsfGREVHgVKs1&#10;BAUFx8TGRkZEBgeG+PsHRkaEx0TFJMQNy8jIGJ0zflLFzMMffNLY1t5nMqOTOKyDUNQAR3QxBZzF&#10;gWkcGH9JMI0DAwMD4znANA4MDBuYxoHxwsA0Doz/BtB/5AM4g8M6ODiIrFsxIm5HG9varv5w5fx3&#10;33129rNTn3z6/ofvvXvsnbeOvH3gwL4du3du3b1n89ZtGzdv3rBh3ep1q1etXb1y9crlK1csW7li&#10;6YrlS5YuW7Rk6YJFixcsWjR3wYLZc+dNr5+1atXKbTu2r1i+dEbN1Jrqqprqii3btsyfM2tWfV3N&#10;1Kkz66bNnT1rzYoVSxctqqutrZ9WO6t+OqhpxbLFy5YuXLpk/ppVK5fNm7968aIjb+3/8OMPv/zu&#10;0q17jZ3dvUazZXDwAew8up8pIm2g7jBtI8TA+IuBaRwYGBgYzwGmcWBg2MA0DowXBqZxYPz3QLfM&#10;gMtVEKed/SZzv8nU1NR0596dH368fuXy5e+/P3/u3Ddffv35V19+gogeH586/eGHH514/4P333v/&#10;2HvHj4Lw7rF3j7x75Mg7hw8fOXzo8NsH3zx44M29e/bt2r17+86dWw4ffvvQ4Tf3H9i9YeOq9etX&#10;b9y48tDbB9asXrZ124aNG9ds3LBux/bNe/fsPLBv59Yt67ds3rBz25aD+3Ye2Lvjzf073zq4+90j&#10;h3Zt3bxj6+bPPj195fLFW3futLa39/b195pMqMAB+m+1wr1UoNSBucbE+AuDaRwYGBgYzwGmcWBg&#10;2MA0DowXBqZxYPz3QN1YPER2kAVHywDcgdVkNvf193d2dXV3dbW2tbe2tTW3Nje2NDU2N965f/f2&#10;vbs37tz54dataz/euP7jjavXf7gCwrXrl65cuXT58sWLF8+dP//Vt19//vUXn33+6SefnPzyy8+P&#10;Hn37ww/fP3708HtHjxx//8jRY4fXrV564r13jx175+i7h48dPXxg766PPnj3g+PvvvfeOx+8D5IP&#10;HT64/9RH739y6qMvPvvsrYMHtu/Yce677+7fb2hube3t7zeaLRarFU5FQZyJQNBtTTGNA+MvDKZx&#10;YGBgYDwHmMaBgWED0zgwXhiYxoHx3wNZ2wF5+OgRDOD/48cPHj0afACXgfQjcyWQZSwWk8XSbzZ3&#10;9fb2Go2dPb2dvb09/f09ff0gpaO7u6O7p7Wjo7m1tam5pbGp+d69u3fv3Ll18+b16z/8cOPH90+8&#10;d+7rL78H4dzXF89/c/LkR+vXrDp/7tuvz33z3flvz37+2ZFDh7799uvz578FBc6d+/r0yQ+PHzt6&#10;8cKFa1ev3PzxxvFj7+/etQ9U1dPb19vfb7ZAR6OgP4g+A7sN+g9jSMQ2MAyMvx6YxoGBgYHxHGAa&#10;BwaGDUzjwHhhYBoHxn8VRCiA7ix++umngQEr4tYCAhLhFIlHj6yDg+jxwYMH5oEB8GNgcHDAarU+&#10;gEKDyWwGR5AOd3K1DPSbzL1GY3dvb3dPT3tXV0tLW3tb+4kT71+8dPHOrRt379y6f/fO52fPHjhw&#10;4M7tu7dv37lx88YPV699cvqT69ev37l9CyTdvHnj7Nkz739w/M7tO82NTS1NzR9/9PH+Pftv3rwN&#10;GkKdjMLpG2jnkJ6DvoEjlGowjQPjLwymcWBgYGA8B5jGgYFhA9M4MF4YmMaB8V8F1ThQdQCVCQAP&#10;EP8cDx9CaQPJhzM7Hjx8iEobFkRnGASng4MWK9Q7QIoZUR/MA9Z+sxmk95lMfUZTb09PT3f3yVMn&#10;b9660dLY2Nh0v7297cuvvzqw/2Dz/cb79xsb7jfcunXr7Gdn79y9C9fFNLc0NTR8881Xp0+famlt&#10;6+7ra+/q/vLzz99799j9hqbBwQeDiA8OVN942nOocWDqBsZfHkzjwMDAwHgOMI0DA8MGpnFgvDAw&#10;jQPjRQIFjieOLQAgAuWMBw9AxGKFesdDZEMW6+AgsloERB4MIHM8UJkDHgcGTBYQLGaLxWg09vf3&#10;n/nszJ17d9o7Ojs6uzq7u787f+7QvgOtLa2tjU0tzS23790789mnd+7da+/qbuvsam5q/vrrrz45&#10;fbqtvaO339jb3//119988P6HTc3NoPKBwUEronGYBgZAT2ydxsDAwDQODAwMjOcC0zgwMGxgGgfG&#10;CwPTODBeJKjGAY6282d4/PjxgNWK7mCCTKR4/OABsiEL4rIUTvFAJlmAo3lgAAToyMNo7O/rO3n6&#10;1M3btzu7uvp6ey0m03fnv3tr34Guzs72tvaO7p77jY2fnv20sakJ5PYajW2dXRcufH/27BmQCT49&#10;GM2mc998++EHJ5qbm0BbSNPQSeojZJWKrWcYGBiYxoGBgYHxXGAaBwaGDUzjwHhhYBoHxp8OOqED&#10;WRoCp048evwY1TgGH8DlKuhEDzjDYhBGQLBYBy1Wq2VgwGw29/f3f3Ty41u3b/f09vX19A4MDHz7&#10;/fk9u3fDVSw9Pf0m872Ghi+++Ky5uaXfaAJ0dnWfO3fuzJkzHZ1dPX39JpP5xg8/fnfuXEdnB2gU&#10;LpJ5ACUY0CroANo9DAwMAKZxYGBgYDwHf12NQyqVCPlcAE8gfsaoBclioYAHkvlCkeT3WrsSAY/H&#10;F4h+yzwG6WKxiM/niyQSW9JzI5UI+Dye8Od6YOUiIejxr+ELnin3AgFdEgn4sHXJq6QYYBoHxgsD&#10;0zgw/kN+eoLt/Am21N/wZAFSbdkIDx4+HERmTyBAjePxY7gbC7pyBAQQGXwAI4gKgc7sGDQaTf19&#10;/SdPnbx9+05vX19/v9FqGTh/4dKevXt7enqMJhNIbGlt+/zzzxubmnuRPWHbu7ovX7n67Xff9vT1&#10;Gs1mo8l869btC99f7OrqAo0OQH8gDx+hgsuTBTXPYus9BsZfD0zjwMDAwHgO/roah0QiZpJxAAKF&#10;JXpq1UolYgGPTiHi8AQqk/O7FQIhnUQg07jApLcl/BIpFCbYFAqVKxTbkp4XqYhPJZOonJ/rkUok&#10;fA6TiMfhiWTKL2GwuX/KjBepVMph0GhMNpSJMI0DA+NXYBoHxnMDbP7Hj39CFYHHiCIAjk+FAXS9&#10;BxoHP56mo2nwAngh8sOWDncwGYQKxqMB8BORPJ7KHlDmgD5BHwwMIItWBh9YrVYjMo/j+PH3rl69&#10;2gvo67MOWL/66qvde3ZDZ6Q9Pcb+/vsNjac/OX2vsbGnv6/faOrs7gGFz333bWdPd5/JZDQZz39/&#10;/tTpky2tLYNPBBQQQLugB2jTaN+eHQs8Iqdo3HY7/jiQ+n9XzbAQprxgvBAwjQMDAwPjOfjLaxx4&#10;AIkjsIkZUomYz2GRiQQ84eXUOKRCHotEovCfmXpi0zgIRAqDB+7Ms4hE4j9tHodQIBCK/qx5HKBV&#10;8JyIxf/e3cY0DowXBqZx/MWB1vuTfU+grPBEsABxcEQSHgNbHxZDstBLQDqIgBRUDrAFRCNAhQGQ&#10;isZAIuCpcABrRheDQDEB+hZFK4En4BJkDgWIg3Q0gGKDDx5CRQPxBgriMGIdHBiwDlit/chMjbfe&#10;euvrb74BHwV6+voGLAMnP/5o3br13d0dPf0gof/O/Xsfnfzw9t07RlNPn9HY0dV17ty5Tz493dYB&#10;fY72G42ff/H50WPvNjU2grZA5VDlQPd5Ae0inYRHOBQ4uwTtKugkSASjQOMgCwR4N38FvG/IqGEN&#10;iIMPpPATkFw0Cy2JnsKGYMvwjgFAFmwIiYFGny1pK4XWYysOi8Hok5cPXIImIxFYEnQDxJEitlwQ&#10;QfqLvLjIKbzgmcSnZUCLaAQ2hlwO4rDwM7vngIyn12K8NmAaBwYGBsZz8BfXOPAEMpyzQWXyEC0A&#10;rlNhsxhkEplKsmkcUqlYyOcy6TQqlUqnM3l8uP4CuV7M57JhMo3O4XOoRJvGIWAzaXQm2j9kOQyH&#10;wWSLxKKfNQ5kNQwXFAM1UulMNkhDhQiJSMBjMZCWQBUcPjC3kfRnkEq4LBqRyn52doRN4yCSaGyR&#10;LekpUGvgsZigET6w3UETAi6bQQcdFsDOM9gcDotOgw0yWKAbiHWPXIKOFwD6xxeBPoMu89ksNpsr&#10;AFfAdDqTywdXwEZgFhMmgn6zkOGA7vHYsFWRGIocvyjA5cNmQKKAy2CAUQrAkEEGrFAgAjcCuWm2&#10;G06jMzig57++D/8K0IRIJOJwOP+WzIFpHBgvDEzj+IsDTFNgGz9rzIMIMGJBHGQhpjWMmwesIAZO&#10;QRyKDojVD+KwwOPHVlQdQLQJeAECsu7jGVMdTUWsZWhgI4AaQArIRs5gKUTIQK560pxlAK4fAYAD&#10;6nnUZDab0X1VzOaevr4rV6/du9/Y1w/nafSbTDdv3vjiy697env7jEa4O2xn541bN7u6u/tN/X1G&#10;U3dv3737DXfv3TWaTOByk8Xc2Nh469ZNY38/6CFsBgz/p59MlgFb15FBgVNgzqOnoD+gVyARYBkY&#10;QK5C94J5gNwHOGh4BCWRjWDAJWjNYHTghoOfSDUItoEjeU/i4EKkZTh8tAsgC6kPxsAPeGORdHgE&#10;eU9u4JObbSsGj0gS2hkk4ZHFOggioBvgJQCJ4OajrwVs/kl5UBwE9KUEp2AIaA3gAI4gDsrbyiB+&#10;UkABmIS4ku03W6AOBQpiu9K8dmAaBwYGBsZz8NfWOCh4Io3JohBIFIYA2rZSkQCY91QajU4nIxqH&#10;WAzMbSqZRKHQGMAUp5ApVBqHKxCLRTw2nQy1EDpMp1GIOBwJ0Th4dDKeQBEgTQBznc9lkMj0ZzQO&#10;kUgoZDOoZFgTg0GjUchkGoMtACX4XBrSAKiRRiUTiSQGm/cPSz0kYjGTSqKxEZngCU80DgKZzhU8&#10;CzKNA7TMolNJZBqbJwBN0EF7VCZPKOQy6UQCAbQChQQahUQkUhlsISzPoZKIoBsMALiQBC5lCSUS&#10;kYAL0okk0G04ZArIoNA4fCG8YzR4g2C3KSCZjEgbYjaNTKEzhSIo3MBGwRmokEYlguuYXLFYKuax&#10;iAS4vAbcbpBBJhPBzYQTUZBOgnuFFKfAnnP4Nl3pd4NqHHQ6ncPhgIgt9V+BaRwYLwxM43jtAZYn&#10;VBYQaxZa5j/bsdCjp9kyACLAJEXTgf0MArCEQTkzEgcGLjBfQQIITzyAQiMWtbShoY+oIQBgKQPL&#10;FlwFzGBo7SNmMGIhQzN4wAqVAtSQBlmo2IHUA6dygNpARSAFqR8a2GhAm4MBxJBuPMmFOoLRYuk3&#10;m7t7+/pN5p5+I3Q7ajT29PV39/Z2I8dOEOnvB8ee/n6Q3gtyjUZwBFeA8n1Gk2nAYjJbjCYzuA/w&#10;biA71IKGkFsE7XlwCsYP2gYBdBIOE/xHNAU4NOsg6ADaK+QS2DdQDJZ5ZpILzIf3dhDqNU8EBRR4&#10;o5BNc5/cBKgsoJeDI0hAc+FNG0T21kX6Bu8AyELuFawWuckgHdQPTtEOgDuMglSGRpD5HY8eIS8E&#10;TAfNoa8F6D2UdUAnkXrQiBmpDRnaI3ArwIMCIuCeIz8fgTtm6wDo88OH8L4hWhjIQ1u3PX8YrwuY&#10;xoGBgYHxHPzVNQ4SnS3k0oFlzuGLJFKJgMehUWksFgvRONg8cEoGVjaDJwRmuxjY+QwqhUxjcrgc&#10;YM8j/ibEoB4Bl0XA/06NQyjgsagkMgMRAiRiEY/FBC3QWcAYZ5LIFNAmUqWQy2ZzubBPv9Q4+BQS&#10;CXT12VSbxoHH4fCkZyFTGRw4e0MiEsBRkChUKpVCotDYfKFECtqlEwl4GoMDRwZrAKckkAUHw+YI&#10;4GQMMGAhh0knkihsoU3jIFGZAhFcBQJahKPg8HlsECGC/sN6RCIeh8Pl85/ROERsOpSC4KQPZLxc&#10;BgWHI7DAKBGNg0RlwaZAhTwWhUxmQdep8AIWnL4hEYFWORweX/DcGgeAzWaDpm0Z/xSocGAaB8YL&#10;AdM4Xm9+erJNCQD96t40MNDbbwQB2PxdiBbQ2dPb1dPb1tkNdQEY+lq6ujp7+lo6u1s6uls7u9u7&#10;eto6e5rbO9u7QQQkgkhXS0cHiLS2d4KU9u7utu7uls7Ols4uUL6tC4Z2EDq7m9o6YTE0HR67GtvA&#10;hTDS0t7V0NLe3NbZ2tbV2NLe1Npxp6kFprR3gOO9pjbk2Hq/uRVkgdDQ3Ha/qbWxpe1uY/OdhqYb&#10;N+989/3l6z/cvHOv4fad+9dv3rpz9/6t2/du3r57wxbuIcf7P96+BwLIvXHn/o/3Gn68c//G3fs3&#10;7zbcuNd4q6H55r3GO43Ndxta7ja23m1suQ1D871mGL8HWmxpvwlym1vvNLaAcLsJBnB6q7Hpfmtr&#10;cycYWg8o1tzW3tLe2dDS2tgKBtIOe97Ser+l9V5zy52mJhABo2hsbQOhoRXU2QoSG5pbbzc032ts&#10;AYO63dAE42CwIH6/6S7IbQVjbwLFwGBB7v1m0MOmW/ebbjWA3GaQCOq/29R6p6EZ9gr0Dbkc9BxJ&#10;aQZlQD3PBpAIj7DzoACsBMaRQYEIaP3m/UYwKFD/zcaWa/ebrty5f/n2vUt3Gq7cbbx0p+nyncYr&#10;txuv3W46f7vp0u2ma3eart8Bpw037zXduN98s6EFhBv3W+42NINHCKodiJpiewoxXgswjQMDAwPj&#10;OcA0Do5IKKCTiDQ2D52dQaUxgaHOgBoHi81mkYkkGouHLLmACzY4DCqRTGPBKQtQjwDpqJRBJeJ/&#10;l8YhgLY8kUBmMNno1icsJp1MJFIZLA6HTSYR8XD1DJXF4YkQYxuCVIUi5tJIZBpUPmwJEJvGQQCV&#10;8oFh/yxiuAoG9lvABgPC4QhwbghIlMrEiMZB4SBLb0Bt4CZQCAQqmw9uLxQ3BHwOB4ySSoJzLZ5o&#10;HGQyhcFD2pbCO0Uhg9oEXDaNTEC7zeRwBcjqFFDHE42Di6ziYQmQOwj6IuazQEcodC6icRBA1cgI&#10;pUIBj0omMblcHhfcc1AfnNbB5vLR1S6/vA3/GlAeDB/VOAC/U+bANA6MFwamcbzeoLqGFfmm/dGj&#10;x3ea2va8/9nCnUfnbdq/8cA7Rz86ffTkZ9vfOjZz7c6q5dsrlmwrWbarePmO0pU7y5ZuLV6+qWbV&#10;roplO0vnbyycv6V0wabiBWtKF66bMn9N0cJVZUs3lSxYWTx35eSZK8bXLx8/e+3EWSsnzVgyadaK&#10;CXPW5M5amzd9eW7N4nF1y/OmLxs7bWXejGUTpy8qmL0qd9qK7JqV2bXLs2tWTKxZUVK/Nq9yaXbF&#10;0tEVy0ZVLBhbuTi7YlFm2eL00uXpJUsyiueNKp49qnhBeuGCjCmzMgrr0wvnjpg0e0Tu1MTUvIiY&#10;1MTEUemZYzMzcrNG543KGpc5Mjdj1NiMUbkjRo0fkTU5FYTRk4ZnTUrOKkzJLkzInpw4ZmJC1uSY&#10;0ZOjRk2OyiqKHVsSl1McP6YkIaciIbc6afzUhAlTh02cOqygZviUurw5qybO35BQOD2+cFZ84czo&#10;KfOjpiyILFwUOQmE+oQptQWLVpQtWFM4Y3bJ9NnFM2YVT59dMGNeQf3CgvpF+fXz8+pmj582K3/6&#10;vOI5iysWrKxasrJ62cra5WumrVhds3z59GVrZ6/cPG/1loXrty7evG3Zll3Lt+xZAcPu1Tv37Tjy&#10;wbRFSzILJmdOKEobW5iUm58ydlLy2PyEnIKEnAmjp1TP37Bt88FjK7bsW755z8qte1du27t8276V&#10;2/ev3HFgzc6D63YeXL/z4AbkuG7HwTXb9q7fvXfFlr0rt+9ZtnnLnHUbZi9fV798/Yxlq2sXLiuZ&#10;tSi/bub48pqciqnjKmrHVM1OLpkeWTAtOH9WUOGC4KJ5wYULggoWhRYsCZ24KKB4VVjRiqjJi5IL&#10;F5Ut2rr50MdvfvTFyn3vjZu9PqF6XXb92pPfXASPHHjaLFar7SnEeC3ANA4MDAyM5+Avr3EwuMCk&#10;5zLIZCqLz+czqdBuB/Y2onEw2WxkkgWbh3qEkEpEXCaNSKaz4KoSKuvpGgqpgPbE5yiicZD5aLJU&#10;wmPD8j9rHDwuj06Em7kQibbpFgg0Bpw6IeJzEVmBSMDDXVJoLO4v9iWRSjgUAoXO/gdj/Z/540BA&#10;RQ6oRBCR+RFw/1pE4yDR+ULbljJikZBKJFBZPJGARwPt2/pHIZNJhCfzOGgU0Ljtzov5HAYF3Aiu&#10;SCwVCvhMuKoFdhuPJ4JEoejpPA4uhQj7LEQkDoBEwAbjRzUOEugBF6lOJgM3iE5GlueIxQIeh04l&#10;g/oIoCMkMpPDQ/r8b/APGgeAxWKBFFv2b4BpHBgvDEzjeL2xLVR59Aiubhgc/PDL7zOnbxhWuXrG&#10;xrc++vL8rfuNjS3N12/dOfj+6bG1q4PGz1DlzVFOmKfNX6qfOGdU3cp1bx5ftudwQulMw8SZcaUL&#10;5mx8c8uhE3kzV+vH1kZOmV+6YOOmfW/XLt8SVTRfmzc3oWrZzI17th45MXb2Bs24ObqcGUXzNy7Z&#10;dSSrdo3fxMWa7Nl59Ss27Htn/oYdSYXztOPr9FnTpq/fuWL30YmzNylG1yrGTM+cumjru6fmbHor&#10;LG+mbFRdWP7CulW7V+w5MrJ6lSi1WgjCiBpOah0/pUYcPV4eGKfSBClUgWqNQaMJVGr8ZCqtQu0n&#10;V+oVqiCFMlCh1Ct1QQqdn0zjL9cFSrUBUq2fVGtQ6AJk6gCJyl8s10vkWqnKTyTXiRR+ElWAFKTD&#10;ECTRBEj0oYqIBOWwDOawAm5qNTW5gpRYKRlZEzxh9rDKBX7jZnEjx0jCh2sDIzWBIX5BwfqgYI1f&#10;iDYoTB8S5RcZGxAV6xcRb4iIC45OiIhNjk5Mi0tOj0/JSEjJTB4xanjGyLRRY7LGjcvOnzihYPLE&#10;guJJxeWTSyomF1dMLqksLq8uqayJjkmVyLRytb9UrRfLtHyJSihRCqVKjkQpUfuPyBxTVltXUl1Z&#10;Ul5WXAqO1RXl1aXlU4vLa0AoAaF0aklRReHkion5hePz8sfnTcjNm5g1enRCYlJEXHxIRGxYZExI&#10;RFRAcKjGD4xXL1boJRqDTGsQq4MEIamcxBLqiOmUUbMpmbNJGbPJmbOpo+aRR86ljZnPzpkfXb12&#10;87unr9y+397b093f19rV/dWl6/VbDocXT99y7DOT2QKfOiRgi1ZeGzCNAwMDA+M5wDQOLqiQx4UL&#10;JZgs6AiCI4BGNjqPg8NhUUgkGpMDpQYoFUBXGkQKMJiBgU9B50RAg1rEozwzjwOHJyEuTOEFHAaF&#10;8A/zONhUEokKJ1AgVcIZEyw2l8fn87ksdB6EWMiHa2SIRDIo/8yyFDGXQsDTOegckZ/5FxoH4vKT&#10;ARerwECmMfjQ9Qg6j4PMQroBSokEUIxgcHlsCg5PILF4cH4HXFrCpIF+sAS/pXFweFwum83hg36D&#10;MXI5DCqJSAFNiJ5oHHw6mUBGVrhA7QDcKi4Dj8NRmbzf0Djg6hfbYhmRkMcBNwtqSvx/c38Y0Nav&#10;NY5/+dhgGgfGCwPTOF5vfkI8SkKBwwp9WBw//cXk+pXrDx6/fOv6/eY7dxruNTbfa2pubGptvXD9&#10;TuGclbKR05hZ8+ljFnHHzB0zffWxs19ue/ejmOLFvOy52okLajYeWfvmiXFzNvJHTdNMWDR13eEP&#10;P/9u7f4j8aWLBWPmBhQsn7353Z0ff54+ez0vaxZ3ZH3WjI3TNh+KK13GHz2HmT4zbcb2vCXba9Yc&#10;iClexsycw82YVbly7+I9746fvZGXWilIq86uW/rR+YubjxwLGjeNNWKaX+7spTsPv3f267yZq0TJ&#10;U4ZNmTtu5orIiXXq9DL1sHGqwFi5yqBUaVUqHQgyuUImV6nVOo3GoNX6aTV6EHTaQD8/fz+/QAMI&#10;ej+9wU+nDzAYAvT6AJ3eT6vT6zVajRoElVqjVqqUUplcLJGLpSoJiMnVUrmOpTJ4yhM89GPdDbmU&#10;sPHVK7dNXbq+bOGGqmXb0iaWyfTBUqnO2wfv5YXz8cZ5e+F8fXE4PBFHQAKeBAKBSCGSaUQKnHRJ&#10;JlPIRPg3FfydhIlooDBIFCYIRBKTQGKTyCwylUWlc3h8mViiUigNCpVWJleD/iiUaplcKVVqhCI5&#10;g8kjURh4Ch0GEoNAZpLIXAKRhyeyCaAeIhOPp+PxVAKB4gsCjgoC+JMK+uOLI/j4Ejw9fZ4Gdw9v&#10;FzcvF1cPFzd3HyKVIlATNNHegaPcgwo8I0o9oyo8oyu8osu94qq8E2q8h03Tj5+/49iZW/cbbt27&#10;+2PDvbuN9xqaGlpamhpam5fsevvg+58gzjug9xDEuQe2YuU1AdM4MDAwMJ4DTOPgSiVSaMCTiQQi&#10;6l9T9kTjYPP5fBb0CgoXjwgEAh6HCedvgHQ4cwHE6GweXygUcJi0p/44hCwqDkdgsAUgnc/jUEmE&#10;X2gcoOuIjw8q3KJFAFeuwBkQVCaHByqHjjmZHFCjEPrpBMl03s8ah1TMoYG6uHDvkV/wZK0Kkcz4&#10;pc9RAegDsPShTw3oaJTN43HZ8LMegyMQCeH+LAQ8GC/oBugpCzrBoPGEQjYZD6d7ILvQIhIDnErB&#10;5P22xsGGPllpDFAPqIbPBLeLxnxG4xCDOwg+WTKhbAH9iTKoJByBwhWKf0vj4EIHHjACyvN5XDoV&#10;+j0R/GcaBypw/EvxAtM4MF4YmMbxevMTsjMoMDQHEI3jg9Ofrdq69/Nvv7lz9+r358+8eWD3uW++&#10;unHjx0tXLnd2dX187lJA3kxCygxS2lzyiPq06pVvf3x22zvvRZQsIqXN5I2emzN/y4yN+9PrlrPS&#10;pvLGzM2csWHvR5+vPvR+YOFseuYMw4RlZYv2LNzxXnLVCuaIOmZGfeaMjdPW78+u3yAYOYOUWh84&#10;cWHFnv2VK3cF58+mZcxiDq/Lm7154Y7DuTMWy0dMkQ2vHFe17PiZcxv2vhmdXSJNKkyaMmftviOH&#10;TpzOn75UPmxcdvX89QcOrdy+e8bSdcXV0yNiEiVyrVyhUaq0SihzqDVqnV7vp9OFGgz+Wo2/Vutn&#10;8AvW66HG4ecXZNAHQLHDgIYgg3+w1hCs0ftptAaNxk+t8VOptFK5WiyVgyCSyqUKjVTpx1Qa3EQx&#10;zrIMZ3kGNz6/ftsx/YhiWVxBwtiKidUzlf5hXKHK1cvH0dHpuYKzo6OLo5PLkzg4wlMnZzdXNy88&#10;Hvz14rC4YhZHRKWxwB98rkDCF6n4QjmLzQN/aUEZJxd3UNjJ2RVe5eTi7Ozm4uoOgrMzqMTVGeS6&#10;urp4uDm7uLm7gVNXR6RmFzdvJ2fQKGgRbfRJcHL2wREZfAVZFeapG+GiG+vqX+AWUuQWXOgWPNk9&#10;otQzpsonsmzigh1nv7v4/aWLN27dunnzx2+/PH35+29bWppa25oa21ovXL2GuCmF/jhABPPK8dqA&#10;aRwYGBgYz8FfWuMA1jeFyQU2rUQsZDGoROgKFNYsFvCYVBL0ownlDx4D2O1w9w8qBcoacJIC7IMA&#10;mt+II08qmQIXVlDglBDo6YIOTklkUJ5MplDAVTQGonFwaDQ6TyiCfkY5TCQPuRZRSoQSuHMsm0kj&#10;g3O4mStskcVB15WgSLgMCpnGBia4LeEJiMbBAj0A/af8EhqDzeJw6TQqHItYKpOIOSyod7C4oAs0&#10;KOqASxBXpOAnXMaC+MsAZyQKjQ4uQypBVBHo/ZNOgy5K0UbhfjM0KpzJAuUSMGIy9ckdYkInGmIO&#10;A25IC4YLxsuG26aAcdGhXkQGt1wIZ5fw2GCQTB5aH9Q4GFSQxRcK+XDfGdB5eB+oFCqdyxegk01+&#10;P89qHL9nlQrKy6pxgP6g4d/lf7rquSvD+EPBNI7XG+hwFNmnYwDZ++Ps2TPvHX//5q0fbl6/eGD3&#10;tvKJ4zesWPH5mU8vXvju3v07bZ1d+QvXs5IraMOqaRkzk6tXrz300cLtbwdMXkhNr1ePmb5o55ub&#10;3zmRXLecnjadlzV39Iz1+z48tebtI8FT6niZ1clV67ccObPlnVOpFYt5abWiEZWLd7978NRneXPX&#10;C0dU04aVZE1d/dGlG4t2HQoYPw1UyEipXHrg6NunzubUL1CPmKxMKcmfvvT9z75dtmV/SHYlP2lK&#10;6uQ5Ow8d3ffOsczCWm5IxrCxFZNr5ieOKZGHZ8kChklVARy+VCiWyxQauUKrUOs0+gCtIVDnF6zT&#10;BWg0wSCu0Qf5+QX5GWxHf//ggMCQAP9gf/+QgIAQP78QvT5Qp/XXagzovA+1SqdQqFVKlUYl1xn0&#10;SkMQXR7kKohzFg8HgRaaU7flyJTFG4rmra1Zsqlg6kx9UIxEpvb1xTvZdIp/O/wPF0LNwsXd3d3D&#10;w8vT0xdPoHr7El3dfeBMQriFmAz8naYz2UQSSCd4evl6ePq6u3u5uro5w6s8PL28vLy9PTzcXd08&#10;XV3dnV1Bio8HCJ6e7l44Dy8vHx9vH1Cxpzco4OzqBhUWNDg6g6Z9cGSWUElWhXmoh7toclwNE90C&#10;J7sHF7mHlnpElHtEVxLCCxftevfjs2euXP7u228+/+z0+ycO7fvwvbdv3rjU0tHY3nm/vbsHXRj1&#10;+KefbE8hxmsBpnFgYGBgPAd/XY1DKpUI+cB8FgGbFq4ZEQp4PL4Q8XUhEYsFfJ4AOsOA1jIw4/lw&#10;vw8uKCASPbGBoTACLoHpfAEfFECrgpeLhEgyzBCJRXy4LQj04wkiULOArYFLbVXy4aoM1OKEa0Ns&#10;ySAdccXxjCkKegsr+EUaAkgBPbS1+EvgVBEBvE74pNugb3w4TgFchEKiccCYbEOwecwAB5Hgaffh&#10;PBDYLLKpLBil4MksEnAK6kX7DgYHspArbMNBKrFlA54ZFxdUCVKQZmBP0BsOK0QqQV2WwnuFdouH&#10;vgq/GvO/AlaPaBxsNvt3ChyAl17j+Ocde7bM0/jT8IRfJWD8KWAax+sN+l06AP1q/cuvPj995uTt&#10;Oz++f+zQykX165fMWjZ35prF874488H16xdbOzrq1mzhJ5aQ4stpw2sSKxcfPPP1zK0H5KOnMdPr&#10;5KPr6zfuWrL3UFjhPEbadPHo+uIl24599uWKfW+GTZ7HG1GbWLps1d6jC3e+GTZxBiu5mje8pnbd&#10;wY3vfDiqZoEkpYITOyWnevWek6frNh3QZNXRkqcKEvIWb9uz/fDx5MlzZKkVqvSKiTNWHjn19fS1&#10;ezRjpvLTqlKK5+1/7+MDRz9Mzq3mBWUFpU2aUD13yvQlowpqkkZN1ASEcfkiuPOVVC2Ta5RqnVrr&#10;r9EHwKDVa3Qw6P399foA8AMJcJWKv3+gv5+/v1+AnyFQrw80GPzgpA+tn0ajhwEudYFiB6hBa/CT&#10;6wPoqlBXQYyzIMlZnOKlShtdu6p+/a7Z67dv3P9u1oRifUi0Ru/n64t3c/dwd/d0cfV0cXF3crJN&#10;jgARFxdXZMaETb8Apy4ubk9nT4BTb28ckmI79fT08vT0dnH1cHNzd3PzJBNJYpGUSKKC+vFEEovD&#10;UyhVCoWKweJQaUwqlUGm0AgECg5H9PXFgap8fPAEAolEIuNweG9vH1CJq6s7Bfm2g4D39sERySQi&#10;g04Hf9UoFDix0ZdA9PTGeXn7Qq3Ew8vT2xc64BKrSKpwN8VwF1W2qy7P1ZDvGlDoFjDFLajYI6Kc&#10;GFaw7uB7J059+O3Xn5744NCp99/85sPDp97b9/mZ4w1N9zq77nb19lgHrRarFdM4XjMwjQMDAwPj&#10;Ofjrahx/bRB/HCQaD87ueA1BNQ4OhwOOv1+zwDQOjBcGpnG83jx+/PjBw4cgoLM5zpz99Mjxw5d+&#10;/P7s2Q/WrZi7aunspQumH9i+7IMjW899e6q5val00VJ+YqGioLZw+d6Ve/afufDJ4bMfzdyytXr1&#10;9up1mzYdenf3eyfm7TxQvHZn+frdG9459sHXX+1+79jMLbsqV+1atG3fvuNHd330zpwduypW7apZ&#10;s2vTm++8/eGJDbv2T1uxtXb59rU7Dx758PDuo0fnb91WsWpp7eIFbx1689iJY2t27q1ZsbZ23cp1&#10;u978+Oyne4+/M33dxprVO5bv2PPhZydPf3V2/Y4DE6sX5FTNK1+4bsr0JWt2vVUxY54hKJwnEHIF&#10;EpFUrVBo1RqdRuun0/trdf46nUGrg3GDwQ9RN9BjgAGZ0AGlDRj89ToocIAjnMShhUGHBD28XB+g&#10;81NrApjSQDdepDM3ylmc4iIdLgjP0cTlpRfPA0MLjk0zBMXoAoJxeKIvjkCmMEhUFplM9/XFOTu7&#10;AHQ6TVx8PJlCRSUMAoEYFRUtUyhd3dwRRcNNJBLHxQ+j0NiOUBZx9vUlxUYP8w8I8PEl+vgSfH2J&#10;WrW2tLhEKpF5enr7+uLZbG5S8vDCKUUKuYLH4/N4AoPeMDIjMzggkM1gsZhcJpMdERmdMjxVKpXT&#10;6AwvH5y3LzEtPSMsNJTJ4jJYXDabHRwcUl8/UyKVcrkcNk8I0ulMDpXOJpPhvEUyhcYRq8jycBdJ&#10;sotqjKtuvKt+oqvfJDf/QrfAIo+IclzwxLmb9+85eGDV6uUH3ty9b++WI/s3nj351pdfnrh0+Xxz&#10;W3NTe6vRYh7A5nG8dmAaBwYGBsZzgGkcf03EPDaDTKG/xhoHADwq/5Zg8bprHEgEjA4GJAHjzwPT&#10;OF5voDuOx9AnAjqP4/1TJ5euX7f/7QM7tq/dsXnl1g2L9+9ctn3dvOUzi7/4/MMvvv8+ZtJURmzB&#10;xAUrL/1wsKVxRWfb/Lu3Nxw7Mfur7zb9cHtZU+Oiu3eWfHBq3tx1E9/8YMbthhUtLYu+OTdjxcai&#10;1Tvqzl1c0tw8737DosPH6havnvTR6Wn37s5raZz/xdmamXOz128rvX5taVsTSJy5760JRRXhH52Y&#10;1t4wr/n+nC++nFW3MHfB+opr15d1tCy6cmXG0uUZ5dMy3v1gWlPDguaGWWc/rVu0pmbqwsX1y9cX&#10;Vs7edvB4SfUMv4AgkUjCF8mkcg0IKrWfRgOdiSILT+DRYAjQ6UK0Wn+tNhAeNX46XSDULnS2xSk6&#10;HSgDFRAtdMkB53GgK1bgPA7or1Sv1PixZIHu/Gh7boo9f4SzZIQgvlCXUjR8Qv2u4x/FZ0w0hMT7&#10;B4XjSRQCkcJg8ZhsPovNpVIZ3j6+3l5ew4bF5U/I47GZTo4AJyaTVVQ4JTYmmkQk4nzxeBxRq9OP&#10;GzuWx+UiUz+cCQTS+HETUkekU8h0Ko1BpzP1esOUwkI+l+Xs7Orh7kUh0xKGJZYWFysVCgGfz+Fw&#10;/P0DcnNzIyIiOVwBm8MTcjjJiSkjR+coFGroVIpGJ5LpI9LSQ4JDRAIOm8Pn8PhKlTotPR1Z6gon&#10;K3L5Ig6Hz2RzWWweiysg0dl0oZokj3CRJjspxrjqxrnq81z1+VDp8J/kFlrqFTIlq3bVzkNH8yfl&#10;V1SUbNy0dt2aJVs2LS0uyt+xc8etu3c/PvuJccD88OEj1Nkt5o/jtQHTODAwMDCeA0zj+GsC7H+x&#10;CFkYglm7T3npNY7f4mmBf1IMZj2jcPyTkhgvAkzjeL15/Hjw0UPzY/ADWa5y7NSZvOq5tUvXVdVN&#10;rywuWjZv9tL5syqLJ25bv+TTLz4tXbCWn1rOGpY1Y0Ntb2edpT/L0pfR1zH6/Fdx92/mmvvyLP1j&#10;jb05Vy8l7N2luPB9qqkv29yX2XRv+JEjhqPHY1tbx1v6xpl7x5z7NvHo0YjbN9JMvZnm3uF37yTv&#10;3q0+dSqmqz3D1J9k7I399FTg+tXsxnu5lv6M/p60e3dH7NmvPfFhcn/XWFBhV2vKB0cVq1eJr14Z&#10;Y+rJMfWk3701cvOOUaMmZ0+pX7Bo487N+96umTM7MDyMLxTBrbSkKrFMI5fDDVbUarjeBD3qDYE6&#10;fTCUM+A2K+AYoNP6IQIHuuuKAfolBXGdnxpO2TBoQDGQC9UQf5UehAC5LoQiDXJhBznxE5wEyW6S&#10;xBHFCyZMXV02c9WCLTsSRuXrwpJ1gcG+ZLgYhMni8gQSoVjO5gqIJIqHpw8OTyKSaR4eXog3UFd3&#10;d0+4WRf8xwN/9IRCMZsjYDK5nl44dPWKi6s7mcLkcIV8Dp8vEPO4fBaTxWKyfX18nZ1dvL28fLxx&#10;ZAqdLxDx+UKhSCzgC/lcrkAg4vGFbDaHyeax2FxwoUAkE4llCoVKLlPy+bAwXygFjfIFErFYAmvm&#10;gdsml8mUcuh8RANKikRSDl/EFYioDA5DoCDJw9zkI5zhPI5xUOAwFMCpHEFT3IJL3ENKBEnV01Yf&#10;2L7/rZn10+fNnj9z9uyJeRMnFxTuO3Skcs7i9bsPGC2WBw8fwqkcT/gJm9Px6tPW1ibCwMDAeFEA&#10;U8j2UfUVB9M4MDBsvKwax7/kqWaBhv8RmPVU43iidGD8aWAax+sNsC2Bhfno0SOLFbpIeOfU5zHj&#10;ZwaPmVU2b9PabXv3v3Xo0JEj737w3q7DR3KmL5OmllHiJ4WPH/HpNzP62xe1NOQ234s09vibesLM&#10;PRPN3TUdLQU9HdHGHr+O5mFdHRPbmnPbmsFpcHd7aHf7qP7O4o6mkf1dEcaewN6OpL720rb7uW2N&#10;oEBYV7tfX2d6R1Nec2N2X1dYT0dQV1uQqTez6d7o5nsRpl5weWBXe1pve3nL3ayettC+LkVbU2BX&#10;W37b/bz2pmG9ncP27g8OT1Rm5E1av2ffyk2bJxeV6g0BTBaHxRXyBFKRRGbzyqHUIn5Dod0Ol58g&#10;8zWeBH+d9ukpiCDCB5yyYVBr/NWIwKHR+6t1Bg08Nai1/nJdEEUc6MKLchYkOAuTvBTJefXrI4cX&#10;1C7aOHPlxtScYoVfhFilwZHJZBqVyxcKJAqZQi2Syqh0pi+e4Onl5erm4eTsDoKnh6+Hh7e3N45G&#10;Y8tkKtCuwRCgVGlYTK6PN6JxOLm5uHm6e/jQmVylTKmUq2QCEZvJJvjiwYUuLh5eXr4kIoXJ5CD+&#10;sJQSiUIigTvdKqRKEARCGV8oE4pVEplKIlcplBq1WqvT+ut0euhFVaUB6UqFSq3W63T+OuijBER0&#10;arVOp9Ub9AaVWssXK4RiGY3JYwgVZHmYmzTNWYloHIYCN7/Jbv5T3AOL3UNK3ENLPSPK+COmj5u9&#10;adubHxz98Myhoye27HtrzurtwyuXyIcXLtx9pNs8MGCFPm4fPHz4+PFPgw8ePnr82PZEYryytLa2&#10;8jEwMDBeIAKB4DVQOjCNAwPDxiurcaCgAsez4QlQ0oApzwocINhyMf4MMI3j9Qb9Fh1EHj56BEzO&#10;Iye/CBk3nRJbykio0o6pH167duysTXFTFopSK5nxU/DxJZLM4cu2FvR01LbcK//h+4ibl4TGHsmg&#10;OcBqHNXbVnj7ekhns8hq8jf3DWu7l/bD+cj7N2XmXtWgKbi/K+X+9dQ7FwL7WhUPLAqLMablzpgf&#10;votsuKGw9KmtptDOltTzn0XePRfY3SgfNKst/UGtjSkXvgi/c0000Cu19Ot7OrLa78+7fimt5b5m&#10;wCi19IV0tUy8dSn7/rXQnvaovfvUOZNC5q5atO/ooXETJ6g0AXy+DBj8DCabw5fAmQtStVSuUat0&#10;GrVertAIJQq5QgUs+Seixu8IWoMW+iuFkzg0Or3Wz09uCCGKQl34sc6CRGfhME5UzozNexPTRi7Z&#10;uCsyNql82gJdQLRIosDhyUQKnckTiKUqkVzNE8lAr8hk6GpaIODj8CQXV3cvb18mixMQGBoRGRcc&#10;EhEYFBYSGhUXPTwlMUMqV7t74j08fQlEikFniIqMVav91SoQAv0NoTHhSSKhzM3T1xdHFIsUkSFx&#10;sVExOp2/Co5UGxEaNSIhNTo8Wqv1AylarX9M3LC4+GGBAYEGvQEUi4iKzcjMio5J1On81Co4jWV4&#10;0vC0EVlBwRGgMPSxqtaqVVq5XM2XqIUSJYXBpfNlFFmQmzzFSTHGRZPrqp/oZihwCyx0Dy11Dynx&#10;iKpAQqVHRCkrvtowZm7w+IXKzGnMYZXU4bM4ydWzth7uNg2YLBZU40CfQ4zXAGytCgYGxgsD2Asi&#10;ZLsJTOP4E8A0Doz/Eq+bxoHqGGgUrkqCKbYfmMbxZ4NpHK83Dx8+BKbmTz/9BI4D1sGjn3wZNn46&#10;ObaUMqyKGF/hG1XqG1VGiCkhxRXh4kt94kpVWcn7P8gz9aVb+qONXXJTL3vQLLaatFZTiKXPz9gh&#10;svSKHlhkg2a5uVvV0yLqbeMOGEVWo8zSq+xrl/Q085ECEqtJaepWdTfz+joEVpN40Cy19Ml620Qd&#10;9xlWo+SBRQrKm3tkXffFva1CS5/Y0isxdms6WjVtTby+bp6lj2fukfZ3KnqapcZOVU9n5K596pjR&#10;mnHV07Yfemf5+m1Z2eNlcjWTxWFzRQKRFO56LtMoFFqNGk7NUCg0YqlCqVCCuAauW4FLVxAhA+SC&#10;gPrj8HsmgsocMFcD3XYEGAz+Bv9guSEUJwhw5sc6C5OdRSl4VdKURZvnbt43snhW9Mii7KLpSr8o&#10;oVSHI1OJFBqZATojZHFFTA6PzmBRqQydzi8hIUUoEnu4u3l6erG54pTkzPj4ZJFYxudL5Qp1WFh4&#10;dnauQR+Mx5M8PHy4PGFKysjMzGyBQMLhCMBpaEjI5ImT9VqDtzeeTKEpVdphCSlZWbk6XbBSqVUp&#10;NWGhYfkTC1JT0zUag0Kpkyq0scNSRqRlhYREqdR+SqVOqzWMzBwdHzdMo9VL5Wq+UBwWFj02Z5xa&#10;rVOptKASmVwjlqlFYiWXD5exUBlcJl9OkQa5yVKc5Nku6rGu+jw3Q76b/2S3kBL34BJ3VOOIBMep&#10;HlE17tE14OgRO80zfjp5eD0vo3bW1re7TQMPHjywIg8ewPYsYrziYBoHBgbGiwQY2pjGgWkcGK8V&#10;r5zGgUoWNn7WM34doP8VENDTp9hqwfgzwDSO1xtgYT5CZnBYrNYB6+CxT78KmziLGFdOjK/2jZ/q&#10;FV3pGVboE1PiG19BiCvxjZokShq2ekdWf1eG1RQ6aJEOmoVWE9dqEgyaNYNm3QOL9OGAFBwfWOSD&#10;ZhmSyxsw8gb6hNZ+sdUotprkA32ygT7xQD8MVqPE0idBsx5YJAP9koE+OYgMmiWI8CG2GFmWfqho&#10;WHr4VlCPiT1gYlrNbKuZazXzBy1CpLCirzts177AyMyQpAlFdUtWzF+yZtz4QrlSy2BymCwesMxF&#10;4PeKTIMsxAhCNQ6RRCWXq7Uaf43aoFLplcj8jideRdFVKuAYqNMGaEFA1A29LkjvF6j3D/T3DzIY&#10;/PwC/OWGQLzA4MyPcZaOcJZlOAuTaIFZmqQp3orhdP9RZE0iQx0l0fjhSVQShc5g81lcIZPDpzNY&#10;RBIVhyfHxCRMKSyVy5Ue7t4+3jgeV1iQX5iaOpLB4OLwVDqDExoeU11TFxgQSsCTvb3wNBpz9Jjc&#10;jIwsIomGw5EpZKpO71dcWiaTK729fIlEqkiiGJU1trJiqsEvSCFXCwRSMMCCginpGaMUKr1coRVJ&#10;1cMSh4/Jzg0ODlUptSKxQsAXjRqZExeTKFNoeUIFg84KDA6rrKyRyOG0F3BbFEqtXK7iCWUMFodG&#10;Z5PpHKZATpYGusmTneRZTzSOiW7+qD+OIjibI6LMI7LcI6rKPWKqe+RUEPGKn+Y1rJaUMYuTVDZn&#10;+5Ees3UQ0TjAs/cQ8zn6uoBpHBgYGC8STOMAYBoHxmvFK6dxIMIFqlegEzV+5hmBA8lDiyI+ZpF8&#10;iK0WjD8DTON4vYFLVKBPhMfA6ITzOD79OjRvJi6mDA81jmrv2Eqf6EKf2BLf2FJcdAk5PJsZll4w&#10;LbnhXra5L3HAGGTp11pNcqtJaTUZwOlAv95qUg2a5YNmjdVosPT7W/q0ViMoIB00K6xGraU/YMCo&#10;txplVqPUalSC8hZwalIil6gGjH4D/WGgBjjvo59rNfqDGgb6DbAGo3jQBGpQWfqkVpPIaubDYNJY&#10;+kG7/r1dsbv3h8Znh46YUjy5tn5Cae3wzPFiuZ5G57DoPD5fKoUeKLQ6rcEA91UJUKm0Mil0aaHT&#10;h2rUBhDUKr1SCV1vIHM3/GDQBuh1wXp9ELLxip9OG2AwBAcEhgQGhgUGhfoHBQUEB8sNgUSRwUUQ&#10;4yxOdZJmOIGjIMmRn+goSnXiJbjyY+mqaJ5cjSPTGCwuXyQXSpVCmVIgktMYHByBzOGJ1Godg87y&#10;8vQFAYcjc/lSBpPv7UNy8yD6+JApFL5IrGQw+GQyy9cHRyCSqVQmk86mUBlEMh2PpxBJNAaTTSJR&#10;cTgijcri8WVShU6j85cptFLQllDK5Ql5fLFEqpLJNaiyA72TiFVKpU6l0ErECriTCk8kl8hVSo1Q&#10;ouRyBUwmRySRS+VardoQEBDi7xcMhi9XaPgCIYnCIFKZLJGcJPZ3lSTCtSrqsS5auLWKmz9cruIW&#10;XOweCl1ywBBc5h5R6R5Z5R5W7hVf4zOshpBaz0munrPtcI/Zah0chJuqPH48iC1XeV3ANA4MDIwX&#10;CaZxADCNA+O14tXSOEA/n2gcT3QMJECQGR1oIVseeoQRNA0GjD8RTON4vQFG5sNHEOsg/F793U++&#10;CR1fT4gtxcdX44dV+8ZX+caX+8SWeccUeUeV4CIm+AaPViaHf/J5aVfH7LbGnOa7OlOf1moKNfYM&#10;62pMaboR2t3mZzXprabw/q70tnsp7feCzT3+VlOguTequyW57W5Yf5ffoFk9aPTvb09uvjOsrTHE&#10;3KdDXXh0t6Q3347u7dQOGDUDRp25N6O9EYRwS7/GalSZ+6J6WlJb74T0dxsGzXKLUd/ZmtBwe1hn&#10;S1R/d8qhNyNjh2v84pKjU0fHDR8VEhnP5UvJFDaPzZNKVWq1Tq/39w8INBgCtRp/qHEotEqVzs8v&#10;WI/M3UBkDgOyiWyARu0H4mq1v14fYDAE6XTQSwUaDwoOCw2LDAmLDgwJCwgOFWsDfQU6OI9DlOok&#10;HekoyXAUpDjwkcBLcuVFUWVBLL4cT6KyOQKhRC2W65Vaf5XGTyRRsVh8CpVFJjPIJCqBQMbhSN4+&#10;RFvwpfjgKHgChURmUKlsFpvH4cpFfJFQIOZyxSK+RCxViKVKLlfIYvN5PKFIBH5jquVQxYCuRhRK&#10;jVKtU6n1CpVOrlCDACJqZK2NGq5Y0YIsnd5fq/PTaPwUcrVKoQURcH80WgO4XCZVqkAvDUGRIdGx&#10;MYkxUcOCgyMM+iCFQslg8aBXU6GCJApwFQ5zko10ViLLVVDPo/6F0O0oCNAxR6l7UJl7eIV7eKV7&#10;dKVXfI13fA0xbSYnqXw2XKsCJw09ePgQTiPCvI2+LmAaBwYGxosE0zgAmMaB8VrxymkcCFCtkMBg&#10;EzEk4D2CaBxwGGg2WhDNfiJwgIDxJ4JpHK8xjx8/fvgQShzIPI7BAav1nZNfhOTWEWOL8PEVvvGV&#10;PjaNo9QrttQzusIzutQ3bDwtOGTtgaqOlk0/Xsz44aKgt9PQ0ujfcDvx9sXh176Wtd1X9XSENdwJ&#10;brk7+sdvY+9cUPe167tag1rvxd+6GP/D1+quJnV/t6arNazxx9SLn4XduCjvade0Nfq3N6b9+F3q&#10;ubOq1kZVd5uh835AZ0vmtXPxd66o+rsNXa2Gtoake5eSr39laG9UG7uUHY0B939MuvJVaNNNv77O&#10;2ENvhaeOCUjJG5dXVVlYXp6Qms4TSmh0LpcnlirUKg3cLsTPL0CnM6jVwPLXq1R6EAnwDwDnWpVG&#10;pzXooMARqlIFyhWggFap0iOuN6Dxr4f7jAT7+QUHBYeEhkWEhsWEhkf7B0UItQYfnsqZE+osSHSS&#10;pjtJ0hyFKY78JAd+kj0/1YUfRRIbmDyZL54Et42VaeVKf40uGOosWn9wyhMoWWwxmy3icMUstpBK&#10;ZZOJVCKRRqGw6XQuk8llMMUsFp/F5nM44OOEFAQeDxSGcbFELpdD/UIKZ1zoQJ0Gvb9Wa5DJVSBF&#10;Af1oqCRiqVgkFYlkAqGUL4BBJNKIxUqxRC2RqgRiOU8o5/KlPL6MJ1RIJEqRBGaJhXKpWKZWgjsS&#10;bAgIDggK8w8IU6r9ZXINg8n1JVBpQhlBHuQsSHCUZjqrsl00Oa7asa7QJUeRTeMIKnEPLXMPLHEP&#10;L/eIrPCMq/aKn+odX0sYPpOTVDZz27tdRgt42NC9YzG3o68NmMaBgYHxIsE0DgCmcWC8Vrz0Ggcq&#10;XDzVLiCocAE6LRSJOTw+hycQiMQiiUQsgYlQ00AA4wLvGoBY/MyqFYw/D0zjeI2BGgcicICjyTJg&#10;Hhg4dPqzgNxaYnSRb3yFV3ylV3y1d3yVd1yFV2yFV9hEz7AiUlguSRedM3lEc0Nl6/2otkbVnRuB&#10;q1cI3jmga7qd0nxL3nIn+OTxkPmz2d9+Ft74Y2DzTd2V7/03r5W8vTvkztWYxuv+bfdiPzpu2LNN&#10;c+nbmLuXDU231Ncvhq1YyD/+TtCty0E3L4ibb+uPHvRfPZ/WeCet4bp/8w+quz/6b1zN+ei9yJZb&#10;IY3XVfd/0B87JFy+lHvlQkDzLXVXi/7OnWHLdybqUqPZISO4EaNlsSnigGgmT8nigt8hKpVaq9bo&#10;oFqhC4AOODR66I9TBYJOr/M36AIN+kA/Q7BeH6jTBei0gSqVHyigVPlptUF6nSHAL8DfP8xgCPfz&#10;A9Z+cGBgUEhoRHBQVGBQtEQT6MPTOnPDncWpzrJ0Z3GKkzDZUZAEggM/2U0YSxEHMnkyLx88hcZk&#10;cIU0lpDBFrOh21ERiy1kw6OUyZayOBIoNAhkXOQoRBQHoUghlenlcoNMqpFJVXK5SinX+in81Wo/&#10;jcag0Qb6+4f4+YfqDSFBweGwSyER/oFhak2gVufvFxCmM4Ro4dBC9LpgMBa50qBU6xXKQLXSX6sw&#10;KOQ6ULlE6i+R6iRSuC+sWKLkChQiiVooUvIEcg5HzuNJQfdYXCGDIybTuGQKk0RhkMgMhkBOkIQ4&#10;CxIdxJmOimxnTS6yXGUC3EE2sBQKHCFlUOMIK3OPrPCIqUQ1Dq/4GnLaLF5S0Zzt7/aarQ8ePoRr&#10;VRCBDXE8inkefeXBNA4MDIwXCaZxADCNA+O1ApE4XlqN46nAAQOiccAfqMYhFInpDJanD97Tm0Ci&#10;0NlcnkAE1Qw0FxYQCphMBo1O43A4fAEfyiBwwgda2z/wtBWM/yKYxvEag36LDszMhw8fmiwW88DA&#10;26e+CBo7jYRoHD7xZV7xVV7x1T6x5d6RRR7BBR7hpbjgSThNujoieemaCe8czvj0w5FrV0Ylp8mz&#10;8wyr1se8/Wbs6uUh48brEpMUNTWBb+6Pfu/tYSuWRqWnysfmaDdsDD92NOHtN1OKp6jTR0hnzgg5&#10;fDDm+DsJixaGxycKcyco164Lee9w1N6dsZNy9WGxrNlzDO8ciT51LGHTyoiUJP6ECfod28PfPRK1&#10;cVPA6DGCqDj+7AV+R9+N+OTTEbsPjR9TOZ4ZMdpTl+mpGeGlTcbLIumSALnaEOCnS02Kigz118LV&#10;KEFqtd7fz5A8LCI4QKPTqhVauIAlMToyISLEz89gMAQEGgLiwkKGD4uKCAkL8A/19wuMCA5Njo+N&#10;jYr09w/W6oJ0uoCYqOjhUZExkdH6kFiyPMxFGO8sGg59jsKpHKmOwlRHQYojP9ldHE9SxLBEGqFc&#10;K1NqFVo/uTZAqQ3U6AP1/sH+AWEBAeFBQXCb2IDAsODgqJDQqNDQ6NDQmNBgcIwKDomMCI+PiIiN&#10;CI+LCI8JC48OD4uKDo8LC4sMCY6MjIiLjARhWGREfERkDAhh4VGh4ZHh4dEREXFIiI2IjI6MjAUp&#10;cO5JaER4aHhoCDhGhwZHBAVFhgWFh4VGhYHmwqKDQsL9A8L1fqGgJ4FBEQFBkQEBoGORINHPL0Rv&#10;CFaq/eRKrVSlESjULKkfThThLExwEKY5yLKdVLku2vE2jSOgGAocYUgIL/OIKIcCR9xUz7ip4EhJ&#10;quMmVyzcebTHBH2OgifvwYMHjx//hESxFSuvPJjGgYGB8SLBNA4ApnFgvFa8vBoH1DMkMKCrUuDC&#10;FFTjgDGRRMLicDy88UMd3d5wcLVz8XTzJpCoDJ4QKhlgPAKhkEanU6hUEoVIphCJZAKNThUI+TAT&#10;VvCkLqhsgCNIeToFBCY8o3r8Q8B4fjCN4zUGncEBePDwYb/ZbLRY3jn1ZXBOHSGqCB9f7g1DBQi+&#10;saXeEVM8wkp8wqd4hxbhDDl4ZZLQP6p6bsWbb28pn1rIU+q4uqCgqOCptfkjRyeINHqWKlDpHzgy&#10;K6Vmav6Y3DSpXstWSBIzY+tmFc1eWBuXlsiWyXkK4fhJqZOLR46eMIqv86PLpQqDdGxuYlpGdEBo&#10;CEUlpckFWRNSV66pra3KV+kNTLE0JEI7pWh0bn6qPtifJdLINdopxblbdy+fvmROcPoEQkiuZ9BE&#10;D//xbrqxbrJUhjYpPWf8mKyEjWumF4xLFQlF/n6RMpkmKTFy/65lqUmhXB6fIhAYgtRL5hbOq8tT&#10;yJUsrlYsVY/Pilu9sCR1WASPK+FwxdFh4cvnFVdNyZRLxWSagMES5+VmrZg9OSMldOTYvICkHE9l&#10;OuJzNNNBNMpRlIZoHEmO/GQXUaK3JMaLqaOLNCyehCtWcKUqnlghkirlSq1CpVOqoNcMlUqjVGmQ&#10;zWtB0Go1erVSBxJUWjVIUYODGiTqtFqQqwFBrdZIxDI4O0Xnp9XB9SkwXeen0Ro0OgP4B9O1eqQq&#10;LbhKrXqCTAHusVKhlMqUcrlarVKDupRwPotWrlDLFGqQLpEqJDK1XKFTKEAP9QqVQa6AvkvEMh1X&#10;rGNKtSSpv4840k00zFmY4iTJdFLmOGvyXPT5rn6T3AKmuAcWuYeUozKHR3iFR3SVR1SVR0y1Z+xU&#10;z7gacsI0bkr1gp3HuowD1mc0DnS9lO2hxHhlwTQODAyMFwmmcQAwjQPjteIl1DhscgLkf9Q44CIU&#10;NpfrSyDaO3v8zd7t/9m7/j979785uA9x8nT1IpDpTBaXjydRnd08fXB4X5wXieSFJ7j74tzwRB8W&#10;my4SCZGa0epgS7/SOJAfTzryy4Dx/GAax+sKsCstVrixhXXwgcli6TeZ+s3mo598GTaujhhdjINr&#10;VaDAAY6esZWekeVeIeN9I6fggifjgsb56JJ9FFGK4JSciZUxSblUcQBL6U8T6fRhqdqQRJZ6GEka&#10;w1bGJqaMLy+rzRgzVqDxp0gCZCEpUamjk0eOkfuFEnkqilivCAaVxOnCE9hyf7pQbQiLql86v3bx&#10;/ISs0RSRiiwJHZE9ZveRg1XzFrJ0UURVqFIfVlhUs3D1+tjRE7y5/jRxUG5B6ZEPPpizZbsqvRAX&#10;OtEzbLJv2CRyeB4+IEuZWDRj8YaR45LmzshZVD9pQk5OevrYmMTUbTs2rVlZWVSYJZbp3Tn+hpCQ&#10;dcvnHd62srJ6Gpmt54sN1eXj392/ZGZdqTYg1gMnCQ8N3bm+ctHMUTIJy9uXS6QKy8rHv//u3Pys&#10;kLz8icPzanzV6c6KLCf5aHvRaHvxaEdxqpNkhAN/uAMvxY4RbU/W2flKHLzYjl50F0+SswfR2R3v&#10;6mkLLh4EFzdvF3dfW4q7r4ubl4urp4u7j6uHr4urh7OLu7MLOLqCMjALHr1BMVdPnKsn4UmwxV3c&#10;cc5uPk4eZEcPEggObkR7d6qDO8HRneDsSXT1wIFqYSVuXg7uRBCcPEjOoHUPcDkSQMQDDwOoygPn&#10;5I539KQ7elCcvWj2PiI7H+kbPuq/E4KHshIcBCOcRBmO0tFOyrHO2glO6nwX3WS3wCL3wDK4nUpw&#10;lXvYVPfQCihwgBA3DdE4ar3jaznJ1XO3H0HXqkCNA3E7ioI+lhivLpjGgYGB8SLBNA4ApnFgvFYg&#10;EsfLpXHIoOogQRQHiU3cgOID+A96KhKLBFwOm0Qiunt6DXV0/buD698c3P7m4P53B4+/2XuCYO/i&#10;6eLp4+DmNcTRzQF8rvd0plJcKWRHIsEBj3fG4z0oFAKHw0T9dMAA3l1P5I1n+aW0gQaM/whM43j0&#10;xGkFuqYDpAB7DJyiwFkQtij0K4D+BGUGrNCKQ0+fAtKfTUS/vh588AARGqBvgmdrBtWhbQHQptHU&#10;p196o6fIpH9oKD4A9fzcFQh6LQoojwLiSG0/FwUxi9Xa02/s6O059NGZkJxphMgp+LhKr5hK24qD&#10;yDLPqAqvqArPqHLviDLvwHHe+jSKKm5C2YyNe9+qXbCcq03gaIdJAhIXrVy3bM2GsMRRPpJIXmh6&#10;Qc38/e8crl0wSxGVRFXERSRMmLNwzfY9B1LHF9FUsTh+2ITiuh37Ds5YsZKljiFJIoX6iG1791bO&#10;nSsJSsCrYin6hMzComXb1s/bsEoVN5wiDpEEJM9ZunLl2g2jc4t9GTqeJiG/pH71ll3VSzeE583G&#10;RxV7R5Z5hRR6RZa6BxcqUivHT59VO3NaeWnxutWrtmzcMHF8Ud74KZu3bk6O0teUFYwcW8CRByck&#10;Z1WXFJXk52/dtlsbODwoOm3hgjlrlsx7/9jx6mlL8Uytxi8gLzdqysS44PAwHNugMETUVuYsqh25&#10;akHp1On1KRNm+KjSnZVjHGU5DpIcR9loR+lIB1H6UN5IR16SIzvUgaofilfZ+4rtPVl2Xjw7T5a9&#10;J9MBBHeSgxvO0YPg6Obr6Obj6OLl6IZz8iAggQjijq6+js5ejq7eSPABxRxccXauBEcXTyc3vLM7&#10;0cWT7ORBc/SgO3lSnN19nd3xzl40Ry82SHdGq3X1dXDxAsHeFW/nRrFzwTmAOpF6HJy97Z08HJw8&#10;wKmTOx606ORJcnB2dwBtgabd8faedHsPhqM70cEVD4KdK3Wol3ioj3IIJRxqHKIRTrJRTvIxznBT&#10;lQmuhsmu0OFoCXQ4Gl7uHgZCpXtEtXtopXvkVI+YqV6xtV5xtaRh1Zykqpnb3unoM1vB8woncUCv&#10;t7ZHE+MVB9M4MDAwXiSYxgHANA6M1wpE4njpNA7wyNsWqiA7pqAah0QiEokEHA6LQiXh8L6ePj7O&#10;UMhwf8PB7e8OHn9HBI6/2Xn8zc5tKPy0DT7lezm6uPp4OzMoLgyKPY1iRyU7EvAOeLwbHu9FoZDY&#10;bDYfuisV27ajRVSVJ+GprvFswPiPwDSOR0+cVgAGHzz4CZEhQAoApKBZ4D+UKpC59yAdURWglAAS&#10;YQFEiQCnINGK7CWBVgc3z3z0yDJgfapGoDWDAIULpDy4FilrawiNgCjIeloGZWBwEKSjxdDmbBeg&#10;yscTmQM2AYGZoCK0rZ5+Y1t3Z0dP15GTZ8NyawlRhT7R5V4xlV6xVYi6UeoTU+EbW+UTVe4dVeEd&#10;PMnHMJJmGF49Z/WmPYdjRuRQxTFcXbo0NHPp5n3F0xbw/BIpmmRmQFpydsm67XvrFq1URWYwFEnx&#10;I0pWbNxTVT9XHZZCkMbjBRGV0xdt2703JTufpUkkSmP9ErI2HTy6aON2TWwWXhZHkaWMnDT12OnP&#10;CmtnM5URJFGULCBz3qrNa7duD4xJ8uHqWJq48aX1Bz74pHL5VlFKkW9UsUd4mWfYZM/IEo+IEl5S&#10;VcnCDcvXrP3k00+/v3hx9bqtJRXTxo3P27774OZNa3ft2jsyu4rplxWeUjBz1pI5dXOXrNioCs3U&#10;ReVMq1+4Yc26Hdt2jxpXSeJHqfySYqNj0ocnRcSM4KkT/CNGT5wweWxG0vSpFTMWrorNneGtH+us&#10;zEGDkyLHQZLtIMyCm8jy4u0Zofb0ECeGxg6nGOojHeolHOolsPPi2Xuy7TyY9h5MO0/OUHfOUA8O&#10;iNh5cu08QDob5nrxYZYHD2QN9WAPdYflh7qDQB/qRrNzI+MZKr44hMf35/F1PHGgUKbjSwK4En+O&#10;xA8GeQBd5OdGFCPXstAaYCXuzCEenDc8xUM8BbA50BBo14NlD9ryEtp5MtHmhoB2vURIEAz1FAzx&#10;5NnhZA5E+VCSnz0z0oGX7CDMcJCMdpTlOKvHu+jzXXSTXP2K3INKkY1jK6HAEV7tEVHjEYmE6Kme&#10;MdAfBzlhGiuxxKZxDA6i7wXwBKJPJsarDqZxYGBgvEgwjQOAaRwYrxUvu8YB15EgWodEKhIJocBB&#10;IeLwPt4+3p7ePq4eXo6uXnbOnojG4fE3O/e/2bkNsXNzgt9Vejq6urm4u3h6OOB97cnEoQyqHQhU&#10;0hAK2RGPd/TFufnivSg0EofLEokEcFcWuDELaAcGqW0vWow/EkzjAPyECArAHoNqBaJioOLFQ6gm&#10;QKUCBjTlIVQuoPrwRD4AR3AViKA1gPIgC87yQIshAsSAFVYCTkEuOAcF0AvROmET6CkSB5cg18I4&#10;2ha8CukJlC2QCKwZKQwaQ9PRfTph5SButdpy4bXw8j6jqb2nu627++2Pz4Tn1pKjJhNiy3xiyn1i&#10;Kjwjyz0iy72iqryiq6DqEV3hGzaJEJzFDh45uXbZko370iZMpcmHsf0zJBGjZq7ZWVy/QhycztSP&#10;EAZn5RbPfPPo8YVrN2pjMqjKYcGpk2oXr5u2fKM+OQ8nTyQrh40vn7N4477MgnqaboSvPInpPzJi&#10;ZEXUmHJhWAZVk0jTj0jNr9588PCkmllUWQhVFquNHj97ycb5K9cHDsskScK5gZmZJfOX7P0wb94O&#10;XnKFV0SJR0SZR3iRV3iRd2QRLqoopmjeoq0Hjhw/fezEx7PmrJq9YGNlzcy6metPnPh82+53R+bP&#10;jxgzLTWvcuXm3fsPvVc9a31URlXcqKmTy+bMXbi6snbu8NGlIUnlsanVWTlV+QXVGWOrYkdPix9d&#10;l5s/o6ysbvbCFSXz10hSytz1E1y0eS6aHBAcZDkO0hwHUZYDP9GeG+/AjrJnRTgwguypQUPw+jd8&#10;tW/4KIb4yIaAo69yCE7zBt7wd7zfG3i/v+P8/44zvIHX/d33afD/f75Bf8MF/s3XbwjBz5ke6EAy&#10;OFP87QgB7jRtTOrYKWXlubnDx+cMy8lOzsnNzJuQMyonLX108uhRKeNzR48Zny8LSHIiG+zIAUNJ&#10;gUOJgXbEICdKkD052I4c+AYeNOf/d18DEmBzb+D0f/MNgOmgM/hAmIsP+Ds+aAgxYCg5wImmd6QH&#10;ODJDHThxDsI0Z/koJ0W2s3q8sybfRT/Z1W8K3Dg2uNQ9qBgKHKEgQI3DPbLGI6IW1Tg846YSh9XQ&#10;Eytmbz/S2W+BDyQi6oE3F3q0vdkwXlmeaBzIklIJ/ARgW1sK055JfDYdAwPjrwD8SvJX2PKeH0zj&#10;AGAaB8ZrxUupcSDyAvIx5sknGalQKGay2AQi0dvXx9vHx8vby93T083Dy9XD28HF087JY4iD2xt2&#10;LvYOHg5Ono7OXg7Ono4ubo4uTs4ujm5uDp4edkS8A41sTyfbMWj2ZNJQMtkJh3P09nHCEzzpdAqX&#10;yxGKBCKJSCyFDWIax38DTOMAAAMMagaIWgFsMxCsSEAFBRCQlAdWRMgAR7PVClIs4GgFDALMFgs4&#10;BaXMFrMJbmACTkDWAMx8YO03mU1mM8gymkygoMlkAhEQeo1Goxkm9vYb+4ymfqOxr6+/H0ZMvX19&#10;3b29Pb193T29nV0g2tvd0wMye/r6epB0UBJU2Wc0ggIgvau7GxQCcZADD/393b09fcZ+o9kCmgBX&#10;dnR3t7R3vP3RmWGTZgtSynip09gp01gp0xmJdYzEGhDoCbX05BpSdBklbBIhIIsZnMHVp+jjsmWh&#10;I1maRF5QBkmdoIwaKQtJZ2lSWIaR2ui80ulL3zp2bPbyVfrYLLIsgaVJlQRlqmOymf4j6LrhDPUw&#10;rv8IVfREYcgYmm44RZdCUKdSlKkEZQpJncgMzCBrh8vDs2IzJwUnjGUoYpiqeK5uhCYyOzg5TxQ6&#10;EqdKJgdkixPLgnMXaMbMJcVVwUkcEaUe4aXeEcVekaVeEWXE6JLgCfPrVx3ed/jkug0Hy2esKZqx&#10;Ztaije8eP7PjwHulM9aMrV41YebqJdve2rj73bLZG7IrVo2tWl0ya9OSzW8v3XwQRDKLVkyesXnt&#10;rnffOnZq3pp9Y6vXjJ26bv66Nw+9/8nqfUcDxtR4BU9yUue5aCc4a8a56CY4qfKcVOOcpBkO/EQH&#10;QbKTKMWOm+AsTnEUJNozY+1oYfYUfzuS31Cynz0jzIEVZc+MsmNG2zFjhzDihzLj7Fhxb9Bi/k4F&#10;IXYIPeHv9OQhzIQhlHCGIX3YuJqwEZPCUwsDEgsSc0pKpxa+tX/aoT3j3tyRsnvd8A1L4tYtiFsx&#10;O2ztoshtSxN2rRm5Yc3k3ILx/nFjAlML/IYXqOMmiAJzQlJK/JIm65InEVRp9rCt+Ddow96gxcLm&#10;GPF/oybZsZPsOIlD2YlDmMPsuMl23OEOwhRH4XAnYbKTIMFFlOAITqWZzqpsF12eqz7fxVDk6lfi&#10;FlDqHlTuHlwON44Nq3QPq3IPQzSO8BqPiKme0VO9YqZ6x9cSEmpZSdWztx9FNQ6o1iErsMARvLNs&#10;bzaMVxabxiGVyAQcGQkvI5JlHAHyZ1kqEwtlHKaMTJThkXQmWyYUw3QMDIzXHmCuSMRCAZ/LZrGY&#10;TBaEzRUIRcBOsJV4TjCNA4BpHBivFS+rxgHlDfirDPRQKuOLxDQG29Mb7wT953m5e3l7eHq5o8HD&#10;283dx8XVy97RZai9k5OTu6OTh72jh52jp72zl6OLu5Ozm5Ozq4uri4e7k5eHPdHXnkqyp1OGMmj2&#10;VLIdieRAwDvhcG4Eki+NQeXwOAKREMocyHIVgK0/GH8EmMaBgk7lMJlMP9y+89XFy19euPrV+Stf&#10;fHvxs28ufPL1hU++Ov/JV9+f/vr7k1+c++TL706D4xffnPrs65Nnvvr4k6/fP/n5sY/PvvfhmSPv&#10;nToMwvFTxz76/PjJz46f/OK9j84eO3n6/Y/OfvfdhRs3b17/8fqN2zevXL96+eqVK9ev//DDD9eu&#10;Xr167Ycfbtz44cYPV65dvnzlypVrP1z78caVa1cvXLzw/YWL5y9c/Pb7C+cvXLh4+fKlK1e/v3T5&#10;/KXLl+BF169ev3b52vXL165eunz5woXvz4PiVy5evgoquXTx0kVwOaips7urt7+/vae3sa2jqbnl&#10;g1Oflc5ZO7JqeVbtmpFVq9KrVmeCY+XKjIpVGRVrkormK2OzJYEpIv9hEr84tipUoAoTqCL4qjCx&#10;fyxdFclVR/AUoRxFBE8TowpITB81vry6JiN7nDZ4mEgTJdZG89VhIn2UQBclNoB4hFAbIfWL52ti&#10;pIYYoS5CpI9R+Q8T6qLFfpFcXbjIECPzixWoQljiIKE6nCINwguCceJonDwBp0rD6UbjQgp8Q4t8&#10;Qku9w8s9Iis8Iss9keAVVQ71jtAyr8hKn4iymPwlK3cdnbF4uzBsvK96zKjCOZ9+dWHXkY9Ds2ro&#10;UaX6kXULtr6zdNvhkLHTCaHFpPAK3cjZtasOzdn4bsTY+T6GAkPWvPr1b6/ddzS9ZCkjqpIRWVEw&#10;a+OKvQfLVu3iJFW5BRW76Ca66AqdVPlO6gIndb69JNtJnOqmHOEsz3BSjHJSZDnD40hH8QgnYaIL&#10;L9KeGuTCCvOSJnophnsqktykiU7CBEdhsqM4zVGc4SBMd+Cn2gvSHIRp9oJMB0GqPTMqaeKMNfve&#10;nbNiw4KVG1Zs2r5xz44la6uvnF/ednfRrUtTz52p2LIuubrUsG558hcni29dqmm6Nf3apYVr1teV&#10;181ZsG7bvLVbiusXh48oKKpfWVi3sHrJppCRFe7S1KGcdDtemh0/3U6Qbi/MAMFBOtpRnuUoH+Ws&#10;RKZpgKAFx3EumnGuqtEeykx3Wbq7bKSrKgeM2s1vimtAmVtguauhxNVQ7BZQ4h5c6hZa5RZS4RZS&#10;7h5U5haM+OOIRmSOuKmkhFpmYtm8HVDjsFjhXKan8zgAtncaxisL1DjA318hX4b3kP3f/yX7m52M&#10;yILfPohFMjpZ5uIg+3//V/a//5fs//5/MntnGZGGyBzo3xkMDIzXFvDxXMjn0ilkEpFEQSACyBQm&#10;hy/+z1QOTOMAYBoHxmvFy6hxIAIHqnGAnvFFEgqd7eqJG+rsYQcdbXg7wR0BPD08fWDw8PH08HV2&#10;dh9q7zjU3t7O3tHO3nmog+sQB7chjh5DnTwdnD2dnN2dXNycnF2cnR093B18vOyJvkMZFHsG1aZ0&#10;EAgOOLyLD86DSMbTmUwOj8vhctFfdkgvbP36LZAy2Merfw2mcQDraxBxC2o0m6/evF+8aGtc2bLo&#10;4mXRRUsjJy+OLFwSPmlJWMHCsIJFYZMWh+QvCJswPzR3Tmh2XejourDRM0JH1wdnzQodWRuaURMw&#10;olKXOtWQURuQOS0ksyYka3pwZnVQ1ozhefVb9r5z9PgHxz76cNtbB5es37x66769bx7Zs+/NVWs2&#10;r1y7defeN7fv3rtk1brFKzdu3XkAZK3YsH3mohWrN23bc/DQ8vWbZy5Zv2ztxj1vvbVq4466hWvr&#10;l27YsHvPlu3bqmYsqVmwfM32jQfePlI/b9nMeUu37Txw7P339+7fv3f/vlNnP7nTcLe9s62hreFW&#10;w93bd++8c/TEqMIZfiOr/MdM98uabhhZp0ufpkur1WfUGdKq/ZImCdVxXLGayxfxhTKeTMMVKpgc&#10;EZMvEcs14Mjiidk8CUcg54gUbL5UJFEo1Qa5yiCUqHgiGV+iFMvVEoVeIFUJpBqpQidTaUVyDV+s&#10;ksjUSrVeqTIolTqhTCNSaKUqrUShAdUKpWq2UOUXHEcX+3tyA30ksT6q4b76bN+AifjQfJ/QIt+w&#10;CkJ4GTepXDNyuiS1hh5X7BtZ4h0O53F4RpThIyanVy0/dPLL+nW7eVHjXKQZhoSC099c23P8U2lS&#10;kXdUlSZt2uq9J9Ye/CBg/Ey3oEKP0FLpiLoxNeuGly0XpNS56CbpRi8uWbgvv36DKm26V2glMaw8&#10;u3ZD8ZzVyVMWU6Mr3fyBeT/JRTfZWTPJUT3FUZVnx89wVoxyU6S5qHLgGhbteBfNWGflaGdpmqs0&#10;yYUd5cGKosgymAE5jKBcWmAOTpfhqUzzVYEw0lczxlOZ4ywZ6STNcJZnOkizoOrBSwrMqIqfMD0q&#10;a1J+7YJR+eWl0+tnzC27em3zjQvzTr5Tu2pRQXxcoFIlS0uJWT238OwHc65dnH754tyla0pyisqT&#10;xk0dljs1s2iOOnZc3NjK+LFluTXLdGkVrrKRdoJRoH4naaajNMtJlgUdiPrnw2CY4BZY4OY/wd1/&#10;gqvfBFdDnqtfgXvQZM+AAg91jrskw02R6QgdjuaB++MbVu6fuyilfG1K6RpFeh0rviq+eM3IqVtG&#10;Vq5Xjqj1jq71jK31jKv1Qtaq0BLLF+w8ZtM4kKkc4M2FahzYcpVXHahxSMQyBkk29P+T/a9nNA4u&#10;S+bmKPs//1dm5yzz9pY52sn+z/+R2bvIGGz4fQgGBsZrjUQsYjMpBAKRyeYKRQAhn8OgkPBECp0n&#10;FP0nvwIwjQPwamscUqlEIhbzuRw67Ql0BocngF4XbUV+N2IBk05jsPi/b36QFLbL53PBh9nfjVQE&#10;mqBzhJJ/sB+BPSkWCdkMpPPC33wcxQIeG9irfKFYYkv53YDeivg8Dp8vsiW8viASx8uncSB+P8Fj&#10;LxCJqAy2qxcO+hZ19LB39QFhqJOHvZOHi6unp6ePp6evq6uXvYPLUDv7oXZDhtqDYD/U3mmIgwvq&#10;jnSIg5udo7uDiwcIji6uzq4ubm5Onh4OPl5D8T5v0Mj2DKodjWJPITsRie44vJeXt7eHF1wIg8fj&#10;mUwWeN+BbjwVMZDI7wIZCcYvwDQOYHoBSwyEPpP57KUfQibNIw2vwg2r9Y2f6jusDpcwHR9fi4ut&#10;8o6t9I2phL45o0rxwZN9/fJw/uMowQXU0CmUsFJSwCSS/xRS8BRcSDEupAQfVEgJnEwOKCDq8/CB&#10;hbr4KUvW7lm3acu2PXuKaqYHxo1Oyiqfs2htUcXM4Lgxsanjp9YvLq6tD00aHZaQWz196ewFqxJH&#10;TVKFp+eVzlq8YsOYvFJ9+IiUzElL12yYVFqri8lSR+fMX7Z22ozputDh8uARs5at2LxvX1j8aH1w&#10;ypSy2jePHJo1f87chQve//jExavXbt298+Ptm9dv/njt+vVdB48GppV4Bed5RUzxCinyCir29Cvy&#10;MEzy9Cvw1meTtOk0YSiDI/H08mbS6OBPA4cn9MWDjypkgVDMYnMZDDb4HMPh8gRCEYPFJRApVDpL&#10;IJSBX8tEEoVMoYI/XBKpks5gkUh0AV8sFUuYLK4vnsjlgr9K4L0qx/n6kikMkQCcKCgkIoFI5gok&#10;bJ4kPGYETezvI4n2ViXj/UbhQyZ6hhT6hE7ChRXRQqZEjqpbtOnA2x9+sXznsWETZrBjJuGiS72i&#10;K3wiS4nhBSNqV8/f+W7V2oP8xBIPv3xJzOQPvrq28eAxcWQePmxyUGbttkMfbz9y0n9Ulbf/BK/A&#10;fHVm1YRZq1PL5gkSS7z148Ny5lfM3ZZfvcyQUk70L2CGFhbUbZi2YGPG5IWM0Mlumlx3dY6rIstN&#10;meOqGueiynKWj3KUjnJW5bjq87lxFSG5dcFj68Oz6yThOfLw7LjMkpH5tSV1y0vrFk+qWjC+dF5o&#10;cr4hbmxB7eKyOWvG18zPqpgvjBnvrsh0UYxyVeY4y8Y4S0d5KUc7S9JcJcPxmiwPXixNGZtfOvbW&#10;nVVN12rPn5x+6tjKNQtmLKuftmpO5f6N1aeOVV37ruaLT6dm5w1jqsJdBUkukpEEfZ6XMttbORKv&#10;yaAEjvPSjIbShjzLSTbSSTHGSZHjrJ3gFVBMiSgkGjLp/mn8wHRBYLIyLE0SkiEMHskJHYcLHE8I&#10;K/YKnOyiynaTZ7hKQQ/HuGjHSdKnFi3ePHvZxjlL1mcV1ESlTli/+/DxU1+9eezj7MpFtJgqz8g6&#10;r9gZPnE1uPhqZnI1qnEMwCVccG0XXAL26NHgw4ePMY3jFaetrVXG58jc7GX/53//rHGAD3MMiszu&#10;b8gpE3x8kTGIMvu/yf7vGzIcBU7lwMDAeK2RiIUcJo1CYwhEiKgJPm1L+EwaCXxCAObez5+8xXwG&#10;g876dyZ3YBoH4BXXOCRiPodOIpKodDpcxMRk0qkUMonMZIPnwFbm9yLiUYgEEo37OzUOkZBHp4FW&#10;+baEf41UyGURiRQeeEJ/2QJ4ogV8NpmAx4MPrQzubz2PYh6bTkHnL9lSfjcSkZBDIZFY3Nd/7sxL&#10;rnHwBAIciQI9bjh7OLj52Ll4wz1i7TyGOHi4uHnjcEQcnuDs6jHE3vkNO/s37IYMtRtiZ29nZ+9k&#10;7+hq5+QOnXTYu7/hAIO9i5eTm7ezm4erh7uru6uzs72L0xuebm8QfIfQ4ZwOJxLBxcvL1cnZCVQB&#10;KrJ3cHB1dSMSSRwORySCa/1Av6B68fuwjQXjGTCNA2BbqGIZ+PzyzdBJcwjJVd7x07zip3rHVntF&#10;V3pHlvuGF/tEFHuHF/uGFeFDJuEDxuP9cvGGMWT/PIp/ASWwkBAAQgkxqIQYWkIMLiIGFxL14wnq&#10;sXhFNl4/ThWSUz935ez58ycVFwdGjxBrUgyh2aPHlYREpfHUicqQzBFjCiOTMgS6aJkhLXV0aWLm&#10;BKlfEk+VmDSyJCOn2BCaypFHBESMHDWhMiRhDM8wQqQdUVg2OywhnaeM5mlTxuRXVs2YK1LFiDUJ&#10;KZl5ldOm5ozPnTqt7q233z579ovz31/+7tLV7y5d+f7i1e37jwZmlPuEFHhHlHiFFoPgE1zkHTTF&#10;O2Cij18O0W84Qx4ilmt9ffF8DlskFsrkSjqDTaEyRBIpXygRS+UUKk0oRBaPSaU0OpPJZMOYRM5g&#10;cKg0Jg8q5kouV0D7/9n7C8A2jnVvGD8NmsTMzGixZFtgkJmZQbZkkC3LzJQ4sZ3ETuJwHGZooMGm&#10;SVNImU65aZI2eNKUmzbQ9pz7/mdltwfuvd+99/ve239BPz9az87ODqx2duf56ZlnODyFVKZRgrek&#10;kurjOJQKpcloopKJbDZPKVOEmYwgDYNBlytC+ZLQuNQiptqOV6eTI4pINicxshoPKhnTSIl261Lr&#10;F63Y/uLr77713ocvvvbm5Lrt5nQXPbaOnNSOj2snx7ZKs3vDSwdTmtazUzsx1nqbY/iZNy8+euqJ&#10;iIx6tq1GFt+Q5lyYXr1QmFBLtlSRIio5MTW6rBZlkocX6WRYKhIdw56+1Z6+idSqXlF0lSymqm3R&#10;ul2HTvWNb1PE15GMZTiDg2AoIWqrMCYnOsyBNhTDFUUIfTUuwp3dtHTBqtUrN+6cWLOtrLI5r6Bm&#10;bMmKjdu27zxwZNnkhhWrNu3cfXjj5m1TW7eeOnPmsRPHV6zbsGjlOkfbAntpa3x5V3LVQFRpnz6v&#10;C6spDBJmBvIzA3gZQdwkOC+q2ltx5dLo3U87vrrV8cl73c9tKXlmfcGF7YWXX/R+er3z6zudF55q&#10;TM2xoDnqEL4dOleUGyTJBxIsLQqSlcJUFXB1GcRuaCoQBifS5EKFVee0r8utG4zPKC91NVbWtFS5&#10;Gr3eDre7ra6u3dXQm1ziKWga0+b3YMNroCZrizG6YrSxIryir3XZmuWr123dvmtwaLTS5VmzcfOr&#10;b7z5+htvefonBUkthIRuYlIvKaWXktrNy+pa8hPH8fD770HPmgZkxeHnOH7juHP7L2oaTj13nhoO&#10;/3ccx1x1IELNkUAvFQlPjQxW/2mOGktVy37/P0r54ccfHGB0HaoEb/i/qy2hMhGHAdRB9j9zHCIm&#10;g84BGqKf4/if4LfNcYSGKvksKo0tmL4/gBKpkEmFHAaDxZX9Tynw/znHwWFz/icch1LMZ9PZQjDe&#10;/ZcCIKZGwGbQWVzfhCyx/D/mMP6/cRxCJo3+2+I4wPcJOqdMJpvZ/+/BR3H8ujiO6TsTYjh8dhw8&#10;kZhMZ2GJVASWFAjHzoPWT8EFwvBoLJlGgx5sGBwxGIEJCEEE+OiNkBB4MAwZDMeEIHBBkCkHblqC&#10;kQQEmoRA42FIdEBw8PygIDgcjoAHoxDzCbj5JEIQFh2MgMGCg4MDg4MCg4KDQCg4GKTB4XBMJlMi&#10;kYD6QHX772GmMX78A/wcBwCkg0EzVn586YOrdvcwI62VktRGjvfi7S342BZ8pBdv8wDB2hrxQMy1&#10;uDAHJKZyQng1IdxNtTaTLI3kiAaKrYkS1U621DOstXRDJU1eRpOX0sKrdDEOT8/y3Ip6fWS2OKKQ&#10;ayrn6oq52nSaIpGhymdpi3nqPG5oJkuRw1EVCHQ5XF06W5PL0RUIdYV8Q44orJAfXiQKK5Uayznq&#10;YpY2j20o4EeUMpX5TG0eR18sMGSp4op5uixpeIk6plgWkxmeXFTTvGDrjv1HHjt5/pkXn3nhlWdf&#10;evnF116f2nHYmtNCttaS7V5SjJcS5SFF1pMsTlKEkxxRyjBkCLQxSq1JJAGdXabSGzV6o0AklUiE&#10;Wo1WptQplaEi0OtkoVI56HhaiUQqk4GHOdQJwSMdWgcJxGp0kNGdQglOUal0KrVOoVBp1DooXqPX&#10;ajQqlRaEjQZTqEIqkijlSo1ApopNK2JqE4mmPIrVRbLV4m11OFsdMbqeanMklnUdOfXsRx9d//Dy&#10;x+9fvPj00xeyylsYkU5qXBM+ykuNbZInN5R0Lmldf0iQ3oaN9cqy2tc++uSK7UfDsxvZMR52dB3f&#10;3sCK9TBi65gxDRxbIz2qkW33cKPd3JgGUUxDZM5A6/C2xev3ZXsWhtobVLEN9X3rdjz21MINhwxZ&#10;7ayoWnpkJSOygmGtplqq0eoClKYAri6CKwrwJkdR+/iKzVveeP2NTTunKqrzXBWFu3ds3rZzy4pV&#10;q3cfPHDhxecufnjx9u2Pb91898qlPz/zzOkN6ydHx1eMrtjQt3RybMXU5PpNfSMTzrYFDG1GavWC&#10;2IoBdWIdW5+fUd7YtdBx+cqye191f/eV54trrg+eTLh0Ju3d01nX33Ld+7Lz3tdDzz/dXO9OsyUn&#10;23KdEXlNhsx6bYY7qrTblNNqyGlnWFxwVTlMXQELdSCNlShTJT68uH1isy0+JcIcHZOQFhWfGR2f&#10;GZecaU/IiI3PiE3IjopPz3e2RpV14SJcuIhqnL4Yo85G6wttFT19y9a0d/XVuhty8ksTUvLyS2t7&#10;h5acPP10w9AaXkIrOb6bmNhDSu5mpXUJMxtHtj/2M8cBtjN9zI/fPu7cvAl53IAh1Qya+k+P/J3j&#10;4LPVIfPVj8xV4+hqqUzNIqsDZvs4Dor6D2B464cffvwjVEqZgMMgkylMrlAG1MWZaD/H8UfmOFh8&#10;oDpOK2wQyyHhc9hcaEpHqFImEXFYkIUElUpjsiD7YShVKFCdxTw2C4qn0BhMnhjcSnKxj+MQQSqy&#10;QsqlU2kMtgSy61dKxUJfHhQqjcbi8kHOCrmUz6JTIFCZHKC0SgRcFh0qBSqHK5BAhf/zfQjqxWOx&#10;OCLZv6iLUG3kEjadyuYJJGI+g0bjCMTQjQ21Zbr+DFAyHRTDYbGYTL5IqlCGymVi7nT9fUWyeAI5&#10;KFKpFHIYYIfLnK4LncUTgeGyQiJk0Km+ytLZfDEUIRKwQBR0KgOUC3nwVSqhOWBsDtB+6TTQKAEY&#10;jfM5LNp0GTQmTyj5hbkDUJZCoeDxeDKZDHwNM7H/FaCv79fBcYA6/DNAI0LBbapQKiUyOZcvJFLp&#10;MBQuIAQ7PwRyKYrGEglEMg5HQKHxIXB0EBwNg2MQCCwSiYWh8IFwQgAMHwjDBU175UCTkRgqDEkM&#10;CEbOnhcwa87cuQFBQcFIGBwFQ8DhyGAYPDgoJCQgMGh+QMB88BcQEBgYBFJMCwKBIBKJHA5HKgVd&#10;B1ywUHCpwdMQAKqlDzO19mGmSX78M/7gHMc0u/HXv/712/uQVvbapatZbQs4KV5qYhvB3kSLrCNF&#10;eXAxzYRoNynSRbC4iREOfFg5yVhCNeZTNSUMYxXVUke1uqmRLQRbI9HWQItsoUc1kyxeqqaCZKyg&#10;R5RJI3JlkZVtPSsyCr3K8CKOHpxbSNHmsVU5HG0GV50hUBbyFcVsVTZTn8/SFXE1uXxdHkefRzEU&#10;c7QF4tBinrZIbi3nKEvZ8iKOJpMRls3Q5ykVDqWigq0o5IXnsFQl3PBitj6LpcvnKAsV2nKLrbKu&#10;ccGmnXv2HTx45okzZ88/+eSFZ5598YUNWw5YspuJUfU4ezM2phlscbZGbGQj1uzCmMppYVmcUBtf&#10;DB6vPJ6Ay+MLeHw+eKQLJQqRWKySCUUinkAoFIqECqlQJBCLhVKhUCoRCCRCsVQsEomEMqlYDjpj&#10;qFajCtWDjyIUvDY0Kk1oqCZUBd4oIEqrUevUGr0abNU6lUonV+okGn1CbgVTn0I1F5ItlXibEx9V&#10;g7d7aFEuergzs2LhuWde//SLL+89ePDg4feXLl3LL/EyzCVEexMurosc3dgxvvvUc++sPXRBkdWF&#10;s7VibU3o8Hp0eC3J6sYmtGFjWkAMJPZWTHQLJqoVG9OOiWzB2Dow0Z3Y6BbQfExYFUpbiQpvhPxr&#10;WtvhWjdMWQXXVKMtLRhrK9riRRrrkMZapKkGZaycLyiAa50ITSXeUFLRvWxi+fJFg0PF+YWx8YnZ&#10;aRkNVZW1zsqJ8fHBgYH+vt4Xnn/6k1sfvn/pwlvvPD4y2p2dl9fa29PUPzwxtX/H0SccTUPdS9Yt&#10;3rBdbonZdvrsxkOPj6/Z3Nje3Tc2tu/Ylo+urrt7Z+LO9f7Lb/Yf21S1Z3nxkS35l95s/+Lm4Hef&#10;jX7y8fojB5avnlq+68Duo8dOnDzz5Pjk2n2HHtt64NGNh88kOocIYRVIXTnSVA1XV8AVeVhpLFNp&#10;l8oMGo3ZYIgwGcNMpjCD3mjQm4wGU1i41RBu14TbeZpEvKYQG+bG6MsxmlxcaK4htWn11seeuvDS&#10;42efaGrvic+pmNrz6FMvvvTapfecgyOCxDZiygJi0gAhuYuY0iXObBzbe/bzu3e//vZbaI4K1Ln+&#10;du/Bwx/++teZLufHbxYQxzFnvpolUIvY6kdm/d0fh0ysJqLUs/4EGXf8Xfwchx9+/LEARt2Q1wI+&#10;m0omAT0SqJ8gUipg00iEfw8qgy399z+Y/zNAhn6O47c/V0XIpdNoNAaLw+UJBEIJ0NkgfgEAIgI4&#10;0DRnHhhiikVCDguy7xBJ5XKZiMNkMFlcAeSMEaIFmGyeVCIEyj2DDQaaIhADQmIZUJVDlRI+g05l&#10;c/liCUgsYIMMOQJQhlQsYDGYbBCWSYQ8NsiOJxSBJHwuiGYJJLJ/4TgUMgmLBfKU/7PG6KM4RGwa&#10;ZGQhg6gTJsQ6SH0rfkK+dkF5bK6v/gIOqB+dAXEcYBDNYYJ6CEWgUqB0cAXoPLFsmuOgUKgMjkAM&#10;tYzHpFGZXKFcIZeIeHQqjcMHY2i5VCRgMiBqw5eGz2JCLI0cqLgiHoMOcSlCsUQql/DB5WKw+GBH&#10;IhbwWOCARKb4JdVdUBZQvLlcyKRbJvtXbug/g4/i+P8/xwEq8C8IBd80eIIpoR9pFXKlVCrnC4R0&#10;BhONJ8PReLDFkah4IgmLxSOR2BA4GokhkMh0EomCxEArqgT4OI4AGDYIgYVjCCgcBYEmhoSg5gUE&#10;zp47b/bcgHkBsIBgyDtpMBITjEQHwkEYERAUMj8gYN58CIEQgqaZDp95SAgKhaZQKEDtkssV4CLj&#10;cDgsFusjPqDHoq/WMw2ZaZUf/ww/xzHtjAME7j98+OdLV1Pdw/RYDzGmFRfdTLR5yFENBFsDIaqe&#10;EOn2cRwuQng51lSM1ZaRQsvoWgclvAZvacRbmwnWJqKtmRTZQrY1Ucy1OG0FSVNOVpYw5GUSc+Hg&#10;yPqFw0sLy2tMtgyOLEUWlmNPLzfY0nmhSRJTgS2p3BhbxDGki0xZCRmOpKwKRXgGR5tmTnakZFfr&#10;w9LEuiyppiAxs9oUmcnRZwm0GQm59TpbNl+Tzdemx2fXpuWUSwwpXE2qNSmvpb0zPSu/wdO5fsPW&#10;rVt3Hzt25sTjZ06de+Lc+WfWTu2xZdeTbU58TCM+2kO0NZBs9URzLdFchTcVUA3pdLmZxZficES2&#10;gC4WicDzmUiigLeTSCwVimXgTUQmk8FLii8QsbkCEpHEYrEkUqVIJKVRaeCtIZGAjhjKZnPB60cE&#10;XgcyhYAnAE8AsVAYqtKBlDgcATy6FRARoqRQGGQSVSyWieUae3Y101xGtlQQLE6izYmz1eAjG6jR&#10;dTRLeVpFx/lnX/n2u+986+/ev/TxzeyqdoatlBzjJUQ3kaIb9KWDFsdgsmeCm9JGiGrERjdDEtUE&#10;BGNtxFgaMVavT0DYgzHXgy3aDAnW1sSIbREkt4nSuwXpvfzEdo69hRnTwra3cONaeLEt/IR2orke&#10;HdEI19XADfUInRNlrEToHMGKCpTGQTaUplV0LRpd6e0aKna1RcQW5Dqa2hYuaV+4bGDJ2vqOoda+&#10;xYvH19e1DSYXumo7BjsXLmlbMOZZMGkraONH1xJNNTB5CcNay7RU4UKz2ya3ZDvbC+sX5jiaPZ1d&#10;W3cvvHl1x3tvju7d7u6oT0qLMZlUopzU8L6W7GO7m9680P/Rh+tWbehsaG7sWTzWv2xy+dS2Ype7&#10;vn3Q1To4vGZbhquLHl6IVhWiNAUYdT5WEa9PyKuq9hr1Bp1GazAYTQadUW/U67RancEnJlOYOSu3&#10;pM7THR5bTtYUYXXFqNB8nCLbku5etnbr7v2Htu3c62kdyCyqHV+7dc+jR0+dedLVsYSf1EaK78In&#10;dOCTOpipnczMjomdxz+/e+/B99//8OOP3//ww3Qvm8Z0p/PjN4o7N2+pEWS1RAq5Hf3TI+q5gWoK&#10;Ry1TgtGwWsxXEzDqgHnQTBYEQh0U4Oc4/PDjjwRomK2QywRc6KdrOgvoczMOh+WQ/gXUIC6XzaCQ&#10;yBSgrXI4kFoEOSj9L8bmfo4D4LfucxQojgqZRMRlg7EfAyI7oDV32EB9VyhlYgGHyWSLJJCTT5DQ&#10;p9vTOTy+gM8BOj4YdPpoCJVCDO4gnkQMcRx0BpvDpFMZPn0eZB+qFDKhOw4iFoByKpeJ+Fygl/LE&#10;IDwzVwWaBwJxHByeSCqTg3g5UMjBUPVfbj4ZZCXBk8n/Sf321R/iNWigRDlkhCKBZtowBeAGVyol&#10;Qj6bzRaCAyApNJ+Fy5zmOJRKUAYYDkNVUiikYhGbTmcJf+I4mFxQiC9vBciaSmNClf9propSDk2L&#10;8XE90y2SCnhsOpMDroZExIMui0Tmq5+Mz4L8nAhFkIc8qOUynyfXX1DdhRrg4zgAeDwe6Ksg5r+s&#10;ALhuAP9lsv9tTFd1BuB2D50mOIB6Am4QcDXBTSsTi8R8Ph/cr1gCGUugECl0LI6IRuNQKCwag8fi&#10;idDzjMnCEykhCHwAHD/NcQQjcUgcCYHBh4SggoKC5s+fGxAYGBAECwyGprTAUBADEojAAkHiCAg0&#10;JhgWMi8A4jgCZhD488QVsAGCJxDYbA4Gg5kze86sWbNBPJFIAhUDF99n9AS14B8b9C+tm27vHxN/&#10;cI5jmt3wLfvwt3v3H7z94dWs+oXs2BpIVY5sJFjrSZH1BFsD0VZPtNaRLHUEcw0+vAprKidoy2nK&#10;co7BxbW5GfYmcqSXZPUSrc0UWzPBXEcIryZpK8jaUrKqmK4qC7UUDY2sX71mY3NzlykimSuLNkXn&#10;F1Q0hNlSuNIolTk/OafSlpDL18SKdWkp6dVxSYViTTRbHpOW6yx3NRmsKWxlqkyXUepsD4/MYquS&#10;+OqE/IoWS2QOVxnH0ySlFtbV1LXJDUmC0ESdLa200h2bmOmsbV2zfuvmzdsPHjpy9MSpE6eeOHPu&#10;2cmp/ZacRoq1mgQRBA24SA8k1lpoekJYMTUii6GK5MvVGCxBLhGCjg76DoMJntlM8AiVSGVSqYxB&#10;Z4PnKEQhyxQM8D4QiOQqjVylZXEFLJ/toUarB49cFosjhihvFXhWgHeDVCrXaPQGQxh4ULCYLKlM&#10;odPrBUIxkUgRS5U8qSYyy8kwlxItLnJUDSnSSYxyEaJrKFE1rMiKmGz3zp0HP37vz5fffOHGR+9/&#10;eOVambuLbSuhRjcQ7V5SdAMpxkMAzbF7cfYWrL0NG9WMjYQMNzCRzT5SowEiNSyNaEsDGuxaGjFm&#10;DzrCjTRUCxIaqweXLd2wdmTV8oXLRocWD7T3d9S3N3m7u9oHh3oXjwyt3JBY1YszVcPUNTBtLUzj&#10;QppqUWF1CEM1TAXugdJQuyuztCO1uCMhr1sTU2/O7siqH8t2Ly5qWFzTtaxpcFV1x8rogk55XHWC&#10;Y6i4dbysfVla3VJ2pBemcATLy+HqCpi6FKYsgSnKySYnWllCCaskqzNE5uyWfted29vu3Oy7+Gb7&#10;oc0Fg+6whgLpQL1599ryl57q/ODN7ldfGmrvLIyKTVYZ0xVhOWGJVfrYwohkhzWtMi6vTp9ULo4q&#10;5NhKGJYCdniu2JyWnOmodNWZjAa9VmvUm4x6Pdga9OBLgaDXm0ymiIzMvNqGjshEB1NfSAkvJhoL&#10;yJosW3pd78Lxrdu27929Z3h4xO1p3b5z33MvvnTuqWfqelfyktpJiV2khG5iQgcrtYOT0TKx88Q/&#10;chzT7MZffZjpdX78NuGbqxKgDgpSB8z3WWo8op43X40lqCVKtUyi5vPUHJ5aIFQLOWpUCDR1BU+H&#10;GBA//PDjdw3fODpUAdnm08lUqm+uwH/EXvjnqvy/wm+d4wB6vU/zhkKQts/jAg2eDpRzkUgk5jKZ&#10;bL7sJ/cWSnAPsehgYMnlcBgsnuRf3h8+fxwUKgWamQHOUoCzQKZSNjRFhcEBOh8AD2TPgmwdBGAA&#10;+pM/jlCQsRCaEQNGowxwfwpEYAyrgGo1kzMElYjL4vCEin9HcUCOSCkUOosLGYGIxQI+l06nsbki&#10;cH1EAi4oQaKYqefP/jggjkMqEQuFAj6Pw4b864M6/sxxMLiSmTJUKqWUByrlsxCZ5jiAbi3m0CHf&#10;pj6Pd6BFXDYbMh3hC8Xg4jHZPPHMTwehMhGPzaTTaFTI4oUvEEugcv+x9v/bAGX9zHEATNMc4M6Z&#10;OfyfwEdx/Lo4DojhgO5TiJGSyeXQLHzfdy0UCNgcDoFEDgyGzwsICYGhkEg0CloUFo1AYoCmhMeT&#10;iAQyBksKQeAC4UDwIQgCCkdFYIiQjUZAwNw5s4DMmTtn7ty5gYGBSBSCSCIRKHQYmhiCIuFIdDyZ&#10;gsZhQ+AhwcGBgdCclelJK5Atx/yAoLnzA2fPC5gPrdwCnztn3iN/emQaID84DEGj0kVC6D4ElQeN&#10;mGmM78LOhHyYbu8fE39wjuO7+/f/+re/Pfzhhx//+tf7Dx6++f6VXM+wILGRGuPFR9bhLHWEKMgT&#10;B9HWQLbWkyxuQkQNNsyBN5RRtOX00FJtgjehcsRcOcSPb6dFNpPDG4kRjWRLAwWcaKikGCuZmlKS&#10;skBuKmvuGm9t63PXdmTl1kTGl8anOjJyq1OzXNEJpZHJ5QkZjsTMSmt8uSXWGZ9Sk5JVa89wRqU4&#10;EtIriioaU7NdsWnu6ITqgpLmjKza2Izq6BRnWnZDQX5rbLozscCTVVRf6epKy21KzW5KzPbmFngK&#10;iz1tXQsnV29cv35qz94Djx45cezEuVNnn1m+aW9Etpdlq9bm9QtTm4kQzeHGWWuw4VW48BJqRBZX&#10;a5doTCwOXx2q8s060UAWeCKxXAZ6vRzsS8QQg+yz5VLJZEq5Qg3SKEI1IqlSIgv1MeBalUoTqlRr&#10;1BoQUKu04GGm0eg0Gq1aYxCIlTIZyCxUq9FrNAaRRAbO4ol0+oRSqrkUb64iR1WToqqIkVVEm4sc&#10;Vcu0ltlzarZNbXzlzLaTuxdceGLP+++9Vdc6wLOWUG11JFstMbaRFOXGRnrwMU0EezMuphln80J2&#10;HLZmjK0ZDVlhuH2GGw3kGC89rpUc1Yq3tRAiGwimssSyylPnV3zw1tI3X+l99ZmWl841X3i8+ekn&#10;Gp57sumFs80vnhs8cmiZp29IGl/Ni2oQxzZzbPWsmGZhcic5uglpqMEbKgrqRzZuObRj97HV6/dU&#10;VHcV13QPLFu9eOWGjdv3r9+8a+nEusHRNY7G4TxnT3P/+ND4quEV68Y27MqsHlDEN/Ci3LzoGqHd&#10;zY2qR2nKEcoSmCwXLskIEaUjhbHVzc6PP17y+W3Pp1fdV14pe35f3Ct7El7YF/vu04XX3vF8crnz&#10;ybNNxZWJEn0UX5vG06bxDZlCU44gLF9iLhFGlIqsJaLIEm5kId+ST9ek8bXJSZk1Fc5avdGk1WgN&#10;epNep9Fq9XqtWqczGAxhICbMFJGWllNT15aQVSsyl/GspXRDHkGZFpFWs3DJ6k1Tm9atXtXe1lZZ&#10;Wbty5doTpx8/e/5Zd+8kP7WDnNBLTOwjJXaxUjsZqZ0rdp+ZXjsWWljFt6iKn+P4fcA3V2UOJLNn&#10;zUxImTVbjcSo+SI1CaueH6TGUNQiCeSPI2iuel6Qms6BvHX44Ycfv2tAP25LgXLKIFNobJ7wP104&#10;UyliMRlcvp/j+J/ht81xKJUSPo/nmwAyE6MKVUpEfAaDyRMIII6DxZPO2PyoFFIRhznDcdAh3xwz&#10;doDgFDBsVEpFLJ8PDj6fS6PRWHwRxFJMcxx0Jl8ogiZM+2gFoG1DVkIzHIcEIldkMqCzgsMQZQCZ&#10;P/i8V/yjNh4q5bIgVxr/juJQCLksyKGGb91bDofNZkHnM5gcMH6FOA42BxQ1nVzhs0vhgwO+/sBk&#10;sqE53wKgKfOYdBpb9DPHIZouBGwVYg5o0r9yHAwqncHiCaAWgTpDLYJm4kAEERidz1A/0DWBJueI&#10;BNBxFguczeCJIUsK6OgvAqj+/8BxAAgEAhAzc/g/AcQl/Po4Dp/XZFB3cKfIJVKpWCIWigTg+yaS&#10;KcFw5Jx5QbPmBsyaCzEQIbAQGAIBR6KRKBwajcNg8GgMEYbEBSNwMBQJjaUgMaRgODowKHDevNnz&#10;5jwyb86swIC5ISEBSEQQFgPHQu47cCEofAiaiMJTsEQKnkggknA4EI8IgXyPBgZADjrAORDBAcmc&#10;+YHz5gfOnTt/1iOzIJk1a/as2QAgHRqNptNp4B5RKH5ecXbm1voZ0+39Y+IPznEAvWvaH8fD73+4&#10;+929D65caVm0sLi5X5ZcS4SU/waCrQ5vcxOsbpKljmiuI4Y58WFlOGMJUVPK1JSYszpsxf3ytHZ6&#10;VBPF4iGENxAivOQIDzUMKMCVVGMVy1jBMFQIw0rL6ocHRzYODK0aXLimo391W9/q3sHVwyMb+4fX&#10;tg+u6hxa1TO4sq13oqlzorVnonNworVvSXPXmKdjpG1gvLV3WTOQrqXdAxPtPRONPcu9PUs7B1Z2&#10;9a1u6FneNLS6d9H6rgXrmnvHG3vHmwZWdwxOeruXebtHuwdGV6/ZuH3n3n0Hjx4+dubYmfPjm3ZZ&#10;st3SmOq64Z2JtYsY9jpitJtoq8GGO7FhZZSIHLoqkRdq5kn1PImCJwnliJU8kZwnkAskSvA+Ac9/&#10;sMsVy3lSJR/ESJUCSahArOaBQ5JQoTRUIFGI5KEShUqqUImVamGoRqRQSUL1klCtWKkTSnUimU4k&#10;VwukKpFcI1HoxUqtQKrmK0xJJV5OVBnJUkaNrCZHOcmRToq1km2vkcQ5kgtrNm9a/fzpyUc3N5w4&#10;OH7hhccdjU2hcaXcaBcpooIYXUOMroYclFprSJH15KgGosWNtXmx1iaMxYuOqEOH12LMDSRLbbx7&#10;xDm0IcO9JKKwL7Ksx5BW5GpOu3p1+JNrXR+91/LU6aptG7I2rUt7+lzt1Q86P7/ZcudG/6mT7Rt2&#10;rFy4frtnYKJl0brsugU1C9bVLVxrKV0QoqwihNVWta1cumzy1MmTqyZXVTlrK6tqxpctW7Nu467d&#10;B/ftO3Tk8ImzZ889+9wzTzz1xMknjp04eWTHzl2rNmztXDhe07awtnO0c3R16+JVtf0rtUlVUeX9&#10;xszmiJxmXXxNeJqjfaH3nfeWfnyp5fLrda+fLntyU8xTm+PPbYp76WDWu+fLLr1Yd+54Y2NjcWRS&#10;dmRmRVR2tS2j1pruCU/1GuIbpJFVQlsJ31rEiSykm7LwiiSePjUtv66iuk5n0KvVGp3BpNPpNQaw&#10;geatGPQGnd4UHm7JyMirrWuNTinn6nLZxiKqMociT7dl1a2c2rVz997JydWF5bXp2Y6xyamtew+d&#10;eer5+v4JcUYHMb6TENdFTOhkpXayEltX7Dr9+d17392//+Dhwx8AfvxxprP58RvHnb/8RU2nq+lU&#10;aFrKn/6knj1XjcKr2Vy1VKKmYNVzHlHPC1AjkdBEFYj7wKsFEshbhx9++PG7BlC2hFwmmUSmQQb1&#10;kp8B/S7yj34dQ+VAywSR/xj3/ww/xwHwG+c4FJC3TiaH75udAQFokxIhn8lkCsRiCbhxGCyg2PtM&#10;7qF4Bp3B5QOVjQt5mvhpgRK5mM/hcMVCgW+SikihlIu4TAqVDnkOVSl9vjJYPt8cEJsBzR/hcEWQ&#10;29EZjiNUIRPyuRyBUAq5PQUpBGwmw2ey8XeOQ+kzKRH/sz8LEFbKJGwGjc4WQNNBfICchQggvxiQ&#10;FxERn8Vk8URSKKNQJagmqD9fBPn88LkmhTybgkxkYgGDRmWBMbJSAc1VoXMgVgfKXS7i0EHuEmiC&#10;xAzHAdUWmg3DAS3yXRU5KI7NBUfkkM/RnzkOpZQHLdgshAxSQpUyKeSQlSX4yULkFwEoC1yQGXrD&#10;Z8chFov/y+7qozh+lRwH9O3OcBxCsYjD45GotBAkel4QbE5g8Oz5AY/MnfPI7Edmz4FMK4KCQ+AI&#10;yJoDicIgMTgEEDQehSGh0MRgGBpaUTZgbuD8WcEBc5DwQAIeSaNiGTQsiQBHIoNgSEQQEhOIwAWj&#10;CAgsnkgicNkUNoNIIWExaAQcHhwYCJEpPoIjeG5gyCNz5kEuS+fNmz17NsRwzHpk1myfzHoExAQG&#10;BuDxONBnpq/qv8NMe/+Y8PvjmF7h8vsffrj/4MHHVy9v2bls95EpW1E51VqJt7oJ1hq8tY4IERy1&#10;xIgavKmSYKzA6cuwmjKautyc0anPaGdHeahWDy2igWL2ki1NJFM9LayOoHVQjA6GsYIV5qToysRR&#10;HkNad3hGR0R6iz7Fq45xGxMarBmtUTmd5uwOa3qbNa3JlNigiXZrompUkZWKKIciyikNd8gtTrml&#10;UhHjlIdXhNqqZFanLKpWYnPIbU6l1SWyVopjatSJ9bLIOpm1WmytEVoccnu11FomjyzNdnSOr9qy&#10;bdf+vQcOHzx6+sipc8umdlmz3TK7q3ViX0bDKCMO8jOCt9VhrbW48HJ8WCFenU6U2wkiC16gxfP1&#10;eE4okSMlMsREpojElBHpEhxdhAW7HCmJoyTxQglcJZEbSuSFErkqAjuUyFKQ2AoiV07iyohcKZkj&#10;I3Lk4BCJqyBxVUSuFqQkcNUETiiBF0riKcl8HVlk4Gmii70LBXFlZEsRxeakg4Yn1dmLm0s9XZ6u&#10;7u7ezh0bhp89OrR7vGxyQfW2LRPezmqHuzqvzmPJrxHFllIiHXiLE2dx4ay1BPBlmR1YqxdjdqPD&#10;aiAJr0GF1zAiq73LNqzac3hg2ZrOkcmF67aUNnoaWpI/fG/w5edbdm+r62vNzU23pCRHLFlYc3p/&#10;2+U32u5c7z97qnXv/nXr9+ztn1g9tGJzbFFr48i66r6Rko7lgdIisrm6on2ivbNrbNGCeldVSkpy&#10;Tm72QF/XyNjSTVt37Ny158iRI2+//cann169evPNi5efP3pkx+LhocVLJ13N/VmOxsaeJSs37V6y&#10;blv/kuWeto6New9ObNi2YOmKseWTazdtPHRk1c1rq//y0aIXnnSfOuzaNBG/dTxn/8bcCyecV95q&#10;v/PxwKW3x9auavW2tCxZvX7djv2rt+xavGLD5Ma9JbVDInMFw5BPN+bRTHlYZTpCHEeWxVvjiisr&#10;qw0+jkOrN+p0Gp1JbzSqjXoD5KJDozWYzJlZ+TXuZmtiEUuTyzWWs3SlDFVuZFbdyOTmzdt3rVqz&#10;3tu50FHXMTq+acfeE48/9VJNz3J+chsxto0Y30GK72Ykd9FSOpfvOvXpXch5yg8//vjDDz/87X/T&#10;DQfouRBH+TdoadqZKD/+13Dnzh3fSyP0n32OQkM7tYinxqPU8+aoZz2inheoRhPUXKHfiMMPP/4A&#10;UAGdj0UlEggEEhmaRvAzGCwu9Pv9TLL/N/BzHAC/bY4DKI9iAZdBp7PYHC6PD/64HDaLyYTWCoGc&#10;H0iAos4EijsfskZgM5lMnw6vlEl8O2weXyjk89lMOkgy43MUWjs2VKWQQlwBC5ogrZBC3i4g56JA&#10;z4OygzKHVseQSyCHoOAulIiFfC6UHUSfCPkcNpPB5EN2HD/dnCqliAP5IfVREjNxAEBBlIohV6C8&#10;aY8bPgCNWC4VQ2QGiyOSSCAPpixoqoiAx2P5fKtCdhwiaKVZ0AEgL/18/vTCMQyeBGjREMcBWYVA&#10;h8C1oNPpoGVKqLYiFo0KURhSmRSczmSw2JBZBJ8HeV/l8md8jv6jHYeIx2YwGBzQKJEvKwZTIPnv&#10;Ov78vwJQ1j9yHGKx76v5ryrgozh+5RyHjC8UUxgcOIYUAEMFwBEBsOD5QYFz582doRhmzZo9Z868&#10;+YEhITAEEoVAAcEg0DgUhoBEYQMDoWknIHlI4Bw0IoBCQrHoOB4bz2HiSAQ4DBYQAocFIjDzYZDA&#10;0WgqBc9l4rgMNIdFoNOIGCwKjoQHBIfMmR8yNwA5Lwjxp1mz/zTrkUdmPzJnDih29uw5s2fNhmw5&#10;fDWBIkNCQsD1911XBei24N/0F+HDTHv/mPBzHEATA2rSw++/v//gwZUrF/dum3js5Jbo4lKKuRTi&#10;NSx1BEsdyVxLgjxxOPHGSoKhAqcpwWiKaeriqKx2U0YrN6qRYfUwzI1kSzM+zEONaKRHuEnqCqqh&#10;nK4rY5odbH2VIbXDkNkjjPWwLDX08Eq6oYxhrOCZXZKoBllsU2hckzqhMTS2QRnTKI10C8KcbEMF&#10;XV9OCS2ihZaQQ4sYJgdJUUhTl9DURXRjBdhSlcUMQyldVcw0OXg2lynWE53ZbUlvFVsd7DAHy1jE&#10;Dy9ML2tdMrlpy84Dew8cOnD45JHjTyzdsMuc0yiOdTVP7M1oHGXGN+Aj63GR9VhbHc7sQodVYQzF&#10;aHU2UpaKlcdiJXac0IwThKM5WjRbi2XpsGwdhqVBM1Vgi+XqCcJwjNCMEVkwQisUEFiwQitOYMUK&#10;ItAcPZqrw/KNWEE4yAQviMAJzFiRDSc2Y4SRGKEFhMGJeEk0ThbHD8tydC4VxpVTrCXihKrEquaG&#10;gYV9Q4OdXd7OdndnY8XSrsLTu5ofXeseaS0ebKtxu/KdlTn1jVWNbc2OZk98eZ0sxUG2luEtVThz&#10;NdZcibPVYcKq0EYHOsyJDnehwl0kS42tojeuoi/J0V3cuKCsdWF8Xmljc/oHby9+/omOvVNtG5Z2&#10;rZ9YtGHNimMHtzx5fMnFN4bvfDz2+PH2tl6vKaXMmF5rK+hk2Wr5cR5Rgked1RWsKMMZqzLdi0fG&#10;13Z0Laxyum2JmWmFVU2dQx1DY+PrNy8aW7l0bHzfvn3b924bXzu2bd/mZSuXt3UPLVi6NrXEK7cV&#10;h8a5IjJqYgu9URmVlZ6ukaXrOvoWLFu1dmDxopUb1h47uuqTG1s/eK1v13rngCcrK1EVoRXmZ9hG&#10;ByqePjUAqn3l0voNWwe6hvpGV21YtnHLuj37l27YvGnfY+WtS3mRTkp4GdFciTc54MoihCwDK4rR&#10;R+VUVdUbjCa11qDVGQ06jc5gNEIOOSCbDrUG/DdnZOe7GzviMip4pnyJtUpodnAMubG59YuWrdu4&#10;acv4xIol4ytGxpasW7/p1Jnzz770mrtvhSC5nRTfSYzvJsb3UJK7mCntS3ecvPPNd9/OcBw/+iyl&#10;IPxfpCFAVtCKLb48Qe/9/scf/RzHL4CfOA6VWiFVM1mQBYdEDvbAWAEMZCGXHDyOmsVS8/hqqRyy&#10;4Phjv1v98OOPAeiXZgk0SeBfIPL5B/j/ZMoFBup+juM373MU6F1SsZAHTfTggj8O5G8WujXAiwO6&#10;d6QSAW/aKS2PDw5MLzcMDsgkop8P8IQSuSJUIeWDsFDqMwRSyaUCkJ1YqghVhsokYmg+hy85jy+U&#10;QpNHoClUYpEAxAhEInAbQTwHdBj6CETTFhYzlVSHKkR8Ll8EGU7MxPgAKi8VgRMEsn+6BaFag9w4&#10;PL4YWgJGAk2AgXKFCBwejwflrYSWs/UV5Zs4IwJNAdlIpzkOaCHZ6UNQ3STgSszUVggaxBOKoWQy&#10;sWg6VwC+QOQziYL6GV8IhafroQSpfI0ChYINONHnY+SfmvC/ClDWNMcxbcEB7pmZA/+PgDTxXxnH&#10;MU1yQBwHZKcjF0mkDDYPjaP6pp9gsAQMjoDAYEIQ8KCggPnz5szxmVBMEx2Ql43gEBgChUKisSgU&#10;Njg4ZN68+UFBgbCQQBQyiExAUIhwGgnGoqHoFCQOEwwygcHhQXDUfBgqCIkmELEsOp5NRfAYSD4b&#10;x6Dj8UQ8GkcIQmDmBaPmBaPnBiF9HMefgEwbbsyZOwd8QNmzZkO1mDtnbkgIjM3myGVygYBPo1FB&#10;T5NIZhYSBgBt/Y/kDwE/x/Hjj38FihjYfvPtt1evXtyzdfzoya32snKKpYwUUUO01s8YcZhrCOEu&#10;QpiTaHLgdCU4TREttNCa0WpKb+NEtZDNHlK4hxjRiLc0k81eirmBrHNQdRV0XQnL7IiIrx9du3/B&#10;ygNx5X10YwnD5GCEOxnGSk6YUxhZK431KuKbFImNyoRGTWKrLqFFm9iijKkX22rZpgq6ppgSWsww&#10;lJNDSyiqErKykAaZkBSTVMVUKDKfbSg1JTf0L54qcy2o9Cyu7BjjGEuZxnKeuTi1zDs2uX5qx74d&#10;ew/tO3ji0LEnxtfvtOY1iOOq2yb2ZTePsRMaSFH1hCjfwjGWOoy5HhvhxJgqkPpyvCkfZywgGAqI&#10;umyCNgMtT8KI4wjyWKLUTpLF4EQ2rDgKL4/Hq9Pxmmy8JoegzcVrc/DaPLDFabMwqnR0aDpGlYlV&#10;Z+K1WXhttu9oLtGQh9XnY3Q5BH0uRleE1+Xj9Tni6AJnz1JlXLE5p97R3NMy0NE54GnzVHmqS2or&#10;8mpKUoZas88cGHrjyU37pwZ7GsvrHAXuyhJPbWWLp9rdWFVR5yhvb7OXehm2MoKlDGt24a1OdEQt&#10;2uSEWJvwCnR4FSasGhfmBEKMqKabq5jmYoYuyt2SeuPq6J1LvVde73r5sYZnd7qf39d88fnFNy4t&#10;/uwvw5/fWPTkE93ORgdJlRIiyoJJ84PlJbDQcpjagdC6YNpqpM4pSWrNqV2cUzWUWNSmiqsOz+3I&#10;cY8WNS2t7VvdtWTr2OT2sVVbS5sWRGS4HZ2T3RM7updurh9crUutJ+vLsHoHUVtC0JUQ1PmCSEeo&#10;vUYaVWbNaQy1l4SnlQ+Mtdy5vePG+10vn2vataqw22OoLVZ21FpWL8k6c6T2gz8PvvrSoqau4qi0&#10;XE18hSzWpc9sM2Z3RuT3SFOaCREutKkSNB+hc0HL3KrLMfJ0kTG9oqZVpzcZw8J0OqNWq9VoTUD0&#10;xnAgOmNYeLglOSU7t7BOHVVI0+Zxw8v45lJ+RH5yacui5evGli0b6u/r7e7raetePr5y9+59p88+&#10;6e5dIUxqJcf2EO19hLgucnInO7Fx2Y5Td776xrfQ78MfIH8c0FwwEPi/y3GAfIGAwN98phx+juMX&#10;wE8chx9++OHHLwE/xwHw2+Y4AKYVLZ8S6QPI+mdNfObQ9LF/POA79PcDvnS+iOmw7zh09Kcj/0Em&#10;P8fOnPNTip/2faVM459z/hnQ/k8HZqJ8mI7/KR9fkpmSfYDiprP8e3EzB3xzVRhc8T/W5J/y9OUC&#10;hf/l/BnMHP3HU35OBe0CTB/7RQBKUygUPB4PaNSgHjOx/xV81f31cRwzF1Ihk8v4IgGVwcARySgs&#10;FodHsVkYLhvJpMEoRBgWHQILCQqYHzBn9txZs2ZDxhWzINYhMCgIBkcEB4dAHMTsWcFB89HIECIB&#10;RSMj8egAIi6YTkHRSCg8GoZEwIJDYIHBsGAEEk+EJrCwqUg+AyVko1k0BJGAQGEwwUjsfBh2fggG&#10;yNxg1J/mBvxp9jTNATEroNzZs+dO0xwAc+dAU2dwOAKLyaLRaMHBwTBYCIFA4HK54OkJWgXa+h/J&#10;HwJ+jmP6R2aAL765e/Xq5Z0bxh87uTmuwkGxVpAjqgkRNT6CA+I4iBEuoslJMZbj9CV4VQk9tDAs&#10;udWQ0sWIbCFaPBRbC9HchLU04SxemtVNDauiGCupmlK2xRmWVNU9tNDTPljuWUBRpdFNFdQwJ0Rz&#10;mJxsk4tvqxNGu6V2tzK2MTS+VRHr0cQ3GRJaNQmNithGZaxbYnNRdQV4ZS5VX0jV5tEN5QRNCVGd&#10;R1aXEVXF7LCK2KTWrYeeLnP1eLuWLNn8KNdQQQ93sC2lqaVNYxPrN247sHn3kT0HThw4dnbJ+l3W&#10;vCZxXG3n5MGclqXcxEZytIcU1UCyN+IivTS7Gx9Zj7dVYy011CgX1lqHtdbjI92UqFpiuAOtzsWp&#10;07HKNIIqk6LLxqnScapMnLaAHFFFs1bTzS4gFHM12ewkmyuJEeVkq4NirqJEVFKs1TSbk2pxUiJc&#10;DLuLbKvCmyuw5mqMyUWG1uItkccWNQ0vLWnyDo2NepoaGhpc9XWVrtL83HSb3ayMNoiK7LzFVfpd&#10;A2kTHamFKUZ7VER+dpy3Oq/LW9nsdTmqSwsc5TWdfUXNvZzIPJKlhGCpIlhdaLMbE+XBgIKsbrS1&#10;Hm2qQBtLkbpinKmIYsyiyiPqPEmf3Bi7//nAVx83fnwh64OTie8eS7j2QtHXt+rvf93yxa2+p5/o&#10;rW+qpqvisfJMrLYoRFEWJCsLEBfD1FUwVRVaV5XgWtw+MjU4trJz4bLIjIrU0uaatpGmnvHRyW39&#10;I+vrvQvrGgYzihqj0ioLKztdnoV17SM9S6YiCztxBidM5YIpKmGhVQhNJVxZBlOUIdTlKFU5TFKA&#10;kSTWdXnffnPiw9caP3yx+tk9mWv7tVv7TY+ujHrzOccn15q++bTrwvm2jDw7jh8GE6bCZAUIVQXK&#10;5MaE16JBzsoitLIIpymEyUsQ+kq4pgqmLMEoUhdObNQbzXpDuEZj1GpUeh3EcWi1Jp3eZDCFm8Kt&#10;WTlFsVnVzPAKus3LivRyo+o50bUR+R3tSzYtWjU1MLK8oKIxMb2idWhi2dTurYefKGxawkvopNj7&#10;SPZ+QmwnIaGDF+teuufsJ19+de/Bg7v37v3diuP/Bg0Bcrj/4OF0VtOYOfB//g+I/N7n++Ovf/0r&#10;CIB/D7//Hgi069uCxNO7Myf48T+Hn+Pwww8/fkkAtcPPcfzmOQ4//o7Qf15X5TcO0AqFQgG6qI8n&#10;+O+2CGISfm1zVWZIjlC5QiEUidg8DoPNpNHpFAqBTkULOCghN0TICeGx4XQqjEAIQaGCg4MD5kFT&#10;V6YdY0Aya/bsRx6Z9YjvM3f2LHhIIAmPopPRVBKSTESS8EgCBomCBwcHQuumhMBgBCKKScOyaEgu&#10;HSlkYcCWhAtCIoJD4MgAGHo+JBiwnRuEfGRe0CNzAx6ZM/dPEKsCsvfJrFlz5gCZDTnqmBcQMD8Q&#10;BoMjEIi5c+fM9iEkJJhMJvH5PLkccnYLmgga6uc4/jj45rt7QFsC6hDQx4B29MXX31z9+NKeLeNn&#10;Tu5KrKykWgsJljqKuYZsriaFO4EAFZ0UVkUwluM1+Vh1IU1REhHXqIr10CPbqFHtRKsHa2nEWbx8&#10;axPdUovXVNBkZQyNg21xGez5RaW1cemOys5VFFU6U1vGMJRQNQ6KtpQRUcqNrOVF14KtILZWntig&#10;SGhSJHhlsV5ZfKPE3iiLbtYkdpiyOlT2DobBQZOXMPQOuryUpClj6BwMVSHZVEkOr8qr6Fu9dv/I&#10;+BZzupttLGSGlfENRVklrctWrJ/atnfn7kO7DpzYf/TxsXU7LXkNktjKrpUHcluXchIaSHYvMaqB&#10;GNmAj23GRTWRE7zEWC8uykuIbaJEe8i2Bnx0EyWygWqppUY40bpirCYbr85i6HIp+jy8JpOgziSE&#10;ZmGU2dNC0OXgNDloZTZanU805OE02ejQbGgXHFX4JBQSgs4XUGUTDdlEZZrSkrRl++6tW1e3Nzva&#10;va76mvK81ESzTCRgkmVsllkmHKjOeerg4IcvTZw73FuRZzNIuEoOxawVFxWkNtY5F9TXDzTX52Zn&#10;tHW0FlfVkaWRJFU6Wp6ClqWglFkoBZAMZkRW/fLlG4+c7Fg8Xubtah4craipcdeFfXLD+/nt5tsf&#10;9Zw7nL11WcSmFbFPP1HzydWF977s/PqT1hefHdy6bW1jz9iSiS3rtx5uH9tS37dy4fq9O06+EFnS&#10;gdeVlLUta+npeer43u2b19fWttU1Di6fWLtm9aYdu/dv27/32KnjT547c/6px0+c3X/y3N5TZ44+&#10;evjwpu37th84vu7oycFNe5tGNyzYcLJ2xTGa1YGUZ4Hrg1WkBvHTCcLIWmfZltH80VLWUA5xIAXf&#10;k07pLeAPZdNXV7L2DWnP7809sLs5taAILUoMEWTCJNlIZT4itBSlq0CoK0JkhQhpFlaWi5RnI3Vl&#10;yLA6pNE5n59VN7DWmlxutCQmJqYmp2TGx8VnpqbHxyckp6Tn5xckpublONsN2e0430o0GIsXF9lK&#10;jGon2JowOhdSXoiS5bD0Lk5iDyXGS4ry4MPr8fY2bEwvEJy9jRjbQUjsENgb1u4+ff8B5G3062+/&#10;/ev/Z44DdMxv790H2YEtyGEmr/8hpqsxvYWokf8E0yWCwHQy6Mz/G9TM7wZ+jsMPP/z4JQGUDj/H&#10;4ec4fkcIVUoEXJ7wF/Wa8WvDr4Tj+Bk+ksMHJbjnFVw+n85k0Bh0Co1KIuEpZBSTFsJjBgo5wQJO&#10;CJcTwmLCKJQQLDYIhQoKDg6cPXfuI7MhjuNPkIeMuY88MsfnOuORgHlzMMhgPAZOJqCIeCQOA0fC&#10;QwLmAcwNDArE45AsGppNg3EZSCEbw6EhyPggJCIQBofBIHekmPlwDLT2CgoXAEPOnh8ya17QrHmB&#10;s+bMnzV7rs8LxyPz58+eP2/WnNl/AqXOmTN37px5c+cCmTvbR3xMe+sAARgshEQi8nhciOnwLTHr&#10;5zj+UABqzI8//vjw+4dffv3Vx1c/2Lpl9Mix9WmOEkZEESnMSQ2rppiqSeHVhLBqkqmKHOYgG0qJ&#10;2kKyroSpKYhM90aktbGiW6lmD9HoJkV48OZGXHgDCGANDrK+lKouY5td2uiilu7Fns7h2o4ldFUq&#10;21jODHPRjFV0YyXVWMm2VotjGhRxzYrYFrCVJzTKEzyK+EZlQrM6pVWV1KJJatOkNxtSu/Sp3QJ7&#10;IyfMAXJgaEtp6lJaaDk93MUyVwu1laHhVUl57XkNS5iWUmp4AcdckFXetmT51Not+zbuOrRt35E9&#10;h08vWbMrOq9JHuvqXrU/p3UZN76ZHNWEs7cQ49pIMa1kews5pkmW1hZdPhRVPhRZsUiR0a7O7NDl&#10;9VCjG5lxHqrFSdQXojX5OG0e2VhCNhQxjAVimyM0pkocVSWMqhDayqBVS6NLhDEV4ugKYVS5MMYh&#10;sTlU9ip1dJUxsTqzciAspVYaWSKIKuVHFsrM2RpbfkG5e8vWjb1t3iZPTU15VnKUhsfEkfBYOYdm&#10;DeXUF0ec2tN0+fXRj/68+O3n+taMZOUlhBoUfBmfoRdxcpKj3NUlnU11C9u9RdnJfX1dVdVVsrAo&#10;sTFVHJYmCstkh2exwrLE1oLOkYkNu3aMTIw3dfY46pqSs9Kb2hLffLNny1RaoyusIiMqxqjRKniO&#10;3IjFTdGvPFn12c3ul5/rOHV66tizT/eMLelcNh6d6xzfdiilvHn5jmORxd0ETV5561h1TUWHp9LT&#10;4MrKzq5yObfvnjpy4uijx04cOHr4hefOXr/y0jdfXfzi8/c+ufX6m6+dO7B3z579jx46cXrL7r3r&#10;Nm49dOKJ5eu29C9dKzNZLHnVa/aeGprcnFZaX1LrXb1t8MHnm+9/OfrNJwNXXq194Vjma+fL3r7g&#10;uP1B65c3Wr78S++LL4wuHB10uAfrBlc5hyYc3WMFzQsru5ZE57dS9UVIZR5SXYrUViL1VQi9C6F1&#10;INV56fXLY/O9VJmZr48WqWyhhkiFLlKjs6oMdllYGlmZRtYWEc3VWFsj1taEtbVgI4G0YqM7CNEt&#10;IJ5idkEztqIbiLFtlMReQmIXLqELG9uNA0ejwZ3TSopvp8e4l+849cmXX393//7D73/43mdc8Vef&#10;bcXf/vbfJQtAfwSnTNMjvhP/BvYh6wxfPNiFcv7hx+nlaUERDyBnOiAMioPKmy4UAAr7gmADDkMx&#10;P/4I0ZogH5CLj98EmN4C/JvPzQfYvffgAdgFZwFAkdB0G6gy08lmavnHg5/j8MMPP35JALXDz3H4&#10;OQ4/flf4lXIcSkgUCqVYImFz2EQSGY3Fo7E4DBaNw8FIxEAmLZjDDOFxQwTcEC47hMWA0cgwHDYE&#10;hQoJDJo/e97cR+bOnTUv6JE5AbPmzJ8XEACHhWAwyIAAEJyLCAlC+lZL8ZlczEchgxlUJIcK59Jh&#10;Ajaaw0CQ8YEo+HwYLDgYjgxBYoJRIF8sGk/CAMERkRhcINzHdMwNnD0XygQBDySTkBh0QCAobTbE&#10;ecyCmI45syGPpH/nOHyYNXfuXBgMRqfTfVNXZuY0zTT+9w4/xwFUF6AaPXx495tvv/7o6sVNU2Mn&#10;T25s6atJKKyMLfLE5tXHFnjsRZ64Iq81wwP0ebq+UBBRkJBdH5noiM9wWzK87OhGisVDgVaNbSZC&#10;zjiaaOZ6orGSrHNQ9KUsU4kgvDivssfRujitvJOlyWHpylhGJ8tQydSX0/XlDKODH+6URlbLYzzK&#10;mFZZTJPY7pXEeWXx3tD4RlW8R53QqEzw6JI79BldhrROfWqHOt4rtVZzzZV0UwU7okZkc9V1rFiy&#10;aufqzfsLavo5YQ5GeAHXWpBe1j46MbV28+6NO/dt3fvo7sOnxtbujcxrFsVVtK3andW6jB3fRInx&#10;4O1eYkwzw95MtLfwEzxtY5tfe+uDF9949+U/v79my/6xDXvX7TulyGijxLdSYrzESDc6zIHTFlK0&#10;hUxDkSzKme4cdLaPh2c2CiKdoqg6fpSLG+3kxNRy7fXcKLfAVqdP8baPbqhrGi119rzw+nstw2sU&#10;keVccwXHViSNLEnKqx5btmx4UZe3ocpVXpASE6aUMnkskkYuzI4LHWlPfuZo85XXRz5+c+KjN8au&#10;vdz33vnGo1P5bTWWVLvarBaaQjmJ0RF15YW9rY1NNeWFeVld/Z0FVbW8sCSmIZuqz2eEFTIiCjmW&#10;QnOWOzK7Lr7Ak1zaZIgvEeqsre2ZH10cfOOVrv2b3UMNcZ4ieU2eaFl3yqObqt9/vevTm0tefG7x&#10;+ORgZrUnydGe5x6W2au0GU26jMbKvvXM6BqCsTzfOza0dEmjt8npqoqMS0rLLuobWrR46cS6qW0L&#10;Fo+OjS4+dXL/0xeOPXZ639PPHt+2dc3gwOCaDdtbB5ZnOXqSi9oyq3oLGxZkVHXx1VHRuTXDK6a6&#10;Fy1xtbVVt7fsPbjw3qebb388/M6r/RtXlFZmR5TnWxd0Zp3a63n+bPX1D4feeWt83ealfUsmxzbv&#10;bB1b5uzoLfX0rd9xqKp5jKwuQigLUcYqpMGFNNSgoAV0a9CGivDChdrkJoI6D6PKQylyCJocsjqL&#10;pcujG8AlchIianAzvEYz1jYtLdioNmx0Cy7Si4NmFVWQLC6c0UmweogxrfioZpy9DRfTiQcSDW3J&#10;CR3U6LqVO099/s3dr+5++/D7H3xMAeSJY9p8YqbL/Vd48PAhRGr4KA3wgeiKH6HVnadpjmmOAwTA&#10;B6QEyR58//29Bw/uP3wIAg+//x5EAvzgIzhAGDrq8wwCTgQZTm+n8/ERF38DaUA9QQDUEBya5kFA&#10;1YGAGB+t8TcQCf5BlfFzHH744Ycfvwj8HAeAn+Pw43eFXyHHAe72aa8m01NvRCIhncnE4AhIaDlY&#10;PBqDRaPhGGwwkRDEpAdz2UE8dpCAA+MxYWwmkkQKwWCC4cjgwJCQ2YGw2YHw+cEIDIFEodGQaPTs&#10;efNnz4Uwb97cuQHz5gYGwJFwKhnNosLZ1BAhG81jIimEICR8bnBIQBAMHoLAwtA4GBqLxBGxeBKe&#10;QCaTKRQ6jcJggPg5ASFz5gXAYIFUMopJR9GocCoFgUQEzp79yJ+m+YzZEMEBkR0Q2zHNc0D8R0BA&#10;IIlMlvyd45hp++8ef2SOAygtQIcBug1QeB4+vPfN3btXrl3ZsGnk+GMrTx6f2Ldv0e4Dyw7sWXRg&#10;7+iBfcPHDo9tmhpNLKhk6DOjMx2jYwuavI1pOc6IjAZmdD3R7CZG1FMsXlZUqzy2RR7bzAh3kdUV&#10;JH05U5eDl2Vx1IWayCq13aWNrtLE1GiiarQxLm1MhSa6Uh1drYpyySOrJJHV0uhGWXSTKKpBElMj&#10;tbtU8fX6hBZVYrMsrlmb2KxL6QhL7jQmNhqSmw3JbYr4VqatnhXZwA2ryXcv2rDj2Ir1e6OSnFxD&#10;KcNUwLEUZboGx1bvWj21Z8N2iOPYdejk2IaDUUUdoria1lUH8tomhUntjIQWWkIrPaGDDXJL6BQl&#10;NC/ddPTuvfvnnnrm4oeXL3300ZPPPnf+pdey6vqjKhYZ8no0uT38RK8qrTmxpDs2tyUys2Vo5e6D&#10;Z56t6pqILOjOrJ7IqV9tLV1kKBhKck1k1I/bSxeklvc/8dyfH33sfM/gis+//Gb/Ey81Ldgc5xjm&#10;RRVJYxxOb/dAf7u3trCqKCU5Sh8qZov5jDCVKDdWP9qR/OrZ7lvvLr313vi1t1dcf3vy1hvD116o&#10;v/xiw4mdRS1Oa16s0aoWaCXMBKuhsii30+NsaajKzMttaO3SJhUTjYUYUxm0Jm5EBcFciQ+vwJkq&#10;8CBGV4hRZeFCLe7OxBuX+7+83nPjrZZXH8t+8WDUi/tj3z5TfOPtxq9udHx2Y8HzTy9s6Wyg6dKR&#10;yiK0phSlLUOEliP1lSiNE2WoQoe7JGmdufUrchrGEiu6lEmusJyWgvqxyraJmu6JjoWTKzfuXrt1&#10;v7t7JKHI07Jg+diaTYtWbulYNBWe2kY1VBMNLqK+lGgsIRpKifpsengB31YujSwOTapQxeX3j1Z9&#10;98nWt14e3rul3VOWkGXXWbW8VlfmY9sGTx5o++DNFc8+u7RtYWdGXZ85v0USU6WwuwyptbGFrbpk&#10;L15fjjRUoMJcKJMLaaqFCI6wamiJGVM1SV9BMpbhjKUodQFGXUjUlJJMlWSzixbpIdg8ELvh4zgw&#10;tiZspBcb2YSNbsNGd+BiuogxHUSzh2ypoUY4CWFOUlQD3t6Cs7cT7J2k2C6CHUgHLbGDHtO4es+p&#10;T7/65utvv7sHMRDfQ/3rr399+N9YRHa6MwJMEwoA932TyCC7jO9/+PTTT995990333r74sWLH3wA&#10;5AMQuHzp0tWrV69dh3Dj5s0bN27cvHUTBG7eunX79l9u3b51/ebNa9dvgO3tT25//vnnYLz49d27&#10;9+7dA9vvIcsOiNr4qTiontM0B4j1xUCMxk82HaAa308fApipsQ/glGn4jkyTOTOYSfF7gZ/j8MMP&#10;P35J+DkOAD/H4cfvCj4y4VfGcahClT6SQ66QS6USkUjAYrNJJDIOR0Bj8QgUFoHGIDEoNAaGxwdR&#10;yIEsRjCfHSJghQi5CDYDxqAhCEQ4GosIQqDmwzFBCByOTCPTmEgMYU5gyOx5QXPmBgCZGxgcCAvB&#10;4lE0CopNhfMYSC4DSSOGoJEBPiekcBgSC0fjERgCEktA44h4AplKpTEYdCqdSqJR0QQSDIlGoBAU&#10;IppNQ7HocA4LxaSjEfCAaY5jWiBOYza04MscaOEVIJDDjhAYjEqj+TgO6ML7OY4/Ah58/z3QQ4Da&#10;AjSxe/fvf/H115c+/qh/bKS83uVsqiltKClpKHZVO+ucjjpn7qIB58Z1CzIrHExdemRq2ZYtK5qa&#10;3HHpxaaMenaUl2huJBjdFGO1JbtzcMWe7qXb7IWdJG0RUV9GN5UwJClCdXJaTmVlbZOjurnE4Sl3&#10;1FZW11fWAGl0uJpKnE0xmRXKqHxpVKXEVhOe1JKU15pa3FpYsyivdiIiZ0Ce0iWJbZUkdUqSu6WJ&#10;zeLENlFCuyChnRrTRoj0UC0NfHNVkWtR++CayJQadlgJw1TCtxTluvqWrtm5etO+jdsPbN17ePfB&#10;x8bX7YwtaBHG1DQu3e0Z3ppZPZpUvSTeuSSpZkmSa0mye9xeMrBi41GgBO47cPSVN9764PKVc08/&#10;+87F988++/z5Vy9u2Xd6464TzpZFU/tPv/LWxcefeWn9ln3HTp1///LHR08/dejE+WdfeO21dy6f&#10;e/6tE+dfef6Vt157890LL/55/dT+V99498/vfrhz36G733734bWrl65+9NTLb+qjshJynC3dbY11&#10;RUXpsWFyrpxHkfAY4SpxRrS+Msu6frj87acG3j3fdeml0etvrbzy+ooPX1j41uM1l5+re+4xxwJv&#10;bGWONTNGY9ELFEKGRiouzUtpBV+ZqzI2MSW1pI4VkYk35eNNBVhTEc5UQrc52FFVdHMRNbyQHlFE&#10;1CRnl8S/fLbm6qvF7z2R8tSU+fHlGiAv7Yq8eiHt9jt5196veeZsx8Bgk8CcRzOWSOLqBbH1svR2&#10;QWKTPK2Laq3FhjtV6R1pzsUZNQvjS7vkSW5TXnda3Uhew0hd3+r+pVsWTmzpHZvKq11kTm8s9Y4M&#10;rtjas2RTfd+kIauDEFFHsnoplnpyhJsUUYePcBNMtQh1GVxeBJPmIUUJpTXpn1ydfPf1xieOONeM&#10;Ra/sMK7sNW5blfzM497Xn2/7+NLowaN9sfkldGMh1VhG0hZjVXmY0By4PB+pqcSE1WIiGoCgw93o&#10;8Fp0WA06vBptqECr8ojaIqwml2DIIWgKCOpciq4Eq3NgTNU4ayNEcES1YGMgjgNva6bGdtATesj2&#10;TmxkOz6mk2TvoEU1E4wudqSbEu4iW9xUeysvtZ+d3M+M76HFdtNiu+gJnTy7Z/nOU3/54uvv7j/4&#10;+u63P/rYgZ/pg5mO95/gb3/7my8xRCt8/8MPD3/44d79B99++90XX3756aef7tu7u8ZVU1pWWemo&#10;KitzVDgqqypdziqX19Pc0tre093b29ff2zcA/g309/f09w8M9g8M9Xf39nV194BDCxcNTyyfmJqa&#10;2r//wInjx8+eO/fySy+9/dZbH3105aOrV2/fvv3pZ59/9fXXDx8+BI8C8EC4/+DBQ2iiyw8QAeoL&#10;gIqBJkAt+vFHUFuIw/Dhrz6WBFQeHPKZh0DLUU8nnm7X7wZ+jsMPP/z4JeHnOAD8HIcfvytAXMKv&#10;nuPgctkMBp1CoeCJRIjmQOMgmgONQmMRGGwIkRhCpQSz6cFCLpzLDOKxYUw6nEpFYwi4ICQ2EI6F&#10;ofAYAgWNJ/uWgEXODYDPCYDPD0bBUBgMDkkiwFkUOJeOpBNhWFQQDCI4YMEI9M8cBwpHxBHJVBqd&#10;yWSCatAZdDyJjMaDSDydRoAceVARPCaKw0QS8UHBgXNmz4Z8gPxMc/iYDh/NAXnomAetZRscQqJQ&#10;RWKJ4qcVeGYa/3uHf66KT7P64eGDB19/e/fj6x+t3Tg5tqxn5equkfH2ZRNtS5Z0LhvrXDrWvGFt&#10;69q1PeklxSxdmiU2Z8uGpc3NdbHpheGpNYb4dkNGvz69R5foLW8Y2n/4+Njy1SX1C4i6HIKhiKbN&#10;leoyJSqLzmS12mxWW1R4hMVstlqskTbfboQFiE1lCDNGpUUkVOhsjgr3SEfPaEtbd++ChT2LVyeU&#10;9QtjPNSwaqq1kWZrJlsayJZGkrmebmuk2BqpNg89rCos3t3Ut7a5Z2V6aRcrrJxqLOKa83OdHctW&#10;Ta3duGPztr3bdx/ce+DwsnXbYoq8nJgqe81IUff6ou51xZ0bSrvXl3etLu9Y0ziyqX1009oth7/5&#10;9uv337989ebt9y5dPn/h5Y+ufXzpo8uff/nV86+89szzL61Yv/39j299fPX61es3nnjyme07Dzz1&#10;7PPb9z56/pmX9u5/7Nlnnrt79+539++/8tKrJ0+euXb9xonHz7//4UePP/nswtGJr7755tS5s088&#10;ffajq5cioyLb27293Q21FVn2sFAFl6KSsiNUkhSrpiAx3JUbtX6R48LhlmNrS148NnTl9TWvnllw&#10;ert779LUt8+4Xjpeucgb7cqLLM6IzErUh2tFWhEn3qr2OLMb3I74pPjCqmqdPZMUmkBSp5I0qUxT&#10;drqrv7p7IrOqLbnEXe7tt2cVlVfEXH6z//aHLRdfqHrxcM6Tu1Of2JP6zJGsd54tv32p9tNr7S89&#10;3bt716qYpMKojApPzxJX20jPyq0L1+zqGNuYXj1EMxaUeIeHx8bXrd04uGgss8hVWd+zcmr71t0H&#10;9z16fOeew/sPHjl89LHNu/YtnVy7acv2C8+98MT5Z/YcPt4wtFqZUp9cP5HoHAD55HmXpDcsTasf&#10;Z9mqEMoCmDQXIUk1JSaPrKgfW5a1YFFyY522qkTnrIro70ndu6vx2JG2AweAWl8al1OcWNZZ1LA4&#10;raydF1GIkOeQzS51Tm9EyUJz0ZAub4gW3QyttBJeRwiv5pudlrxuma2KrMwXWSstWd3y6Fq6pgwf&#10;VoOJqMdYmzC2afMNcI81RuYvqh3Y4VmwJ801KYzvotrbyfFdpLgutLGWYfVQjRVCa2V27djAyoNd&#10;Sw+k1y4X2JuZcV20pF6W3Tu5++QnX3z17b37X9/9Fmj730M0wczasQDTlg4zfe+fMU0TAEzzCA+/&#10;//6TO3fOnDm1c9fuqU1TtTXVMdF2e3RsTHRcdKQ9NibOHmWPjLRHhFu0Gp0lPEKn1UWEmXUag0Gr&#10;0+sNJlOEVmfQ6QxWS6TNGmWLjIqKjo6x2xMTkzMzMgsKi5xVVc1N3p6ersWLFy9fPgGK2Ltn96kT&#10;J5+98Ozly5fv3b9/7969r77+CuDut99Okx3TLAao4c9VBUGI4/jhB599B2gdJNNMzX/WzN8u/ByH&#10;H3748UvCz3EA+DkOP35XgLiEX5s/Dmi6igpo/wpo7VipRCoSCnlcLpvFZFKpNAKJjMUTUFgsEqI5&#10;IEFBNh0hRHwwjRzIZQYLuTAeG8ZmY7AEVBAMEQRDITFELAFiJZA4YggKH4TABcBwgTAcHIlDgoOo&#10;YBI2mIIPxqICYSFBPgsODByFRaBwKAxkwYElksk0OoMJymfSmQwqg4UEWWPxZCqeSUczyCF8BlrA&#10;QlOJQUjYnMD5EJkxe/a8R2ZBC6/8neaYseeAVpmdMy8gBIkGefKFIplCMc1zQOYc0D+fD9LfKenx&#10;R+Y4fDoXpHQBFeXb7+59+c03129ee/TghpNHx1atbvQ2OxsbnW6Po7a+qtrjqPaU5ZeXqu0FVF1e&#10;WEz21qnl7e1NKTll9oyaMu+KsbWHBpdt6RhY0dbavW75EleNu6h+IdmQT9XmU9VZsWmVak2YRCKX&#10;yeTQdC+Fr4f7FisCHV2hUCkVKrlcmZSSWVzuiU1zuZpG3G0LSqsbypzuxraFGVUDumSPJNYjj2+V&#10;xbQJor3SqDaZvVUW3ySJbRFYakTGUlf94jVTB4cWrattmxBbKqimEpa5KLW8aXh83ap1OzZu2b1t&#10;54Fd+44sWbM9qrCVGelmxLQxYttYCW3s+FZ2Uhc3qZOb0Bpf0Te0eu+aLYe+u39vx57jp5549tbt&#10;O2+99+HH165+ePniZ198eeGlly689Mqm3Qdv3fns2o1b73340c4Djy1dvuHoyXMr1209dur8xOTG&#10;I0dP3L17996DB088cX7rjn1XPvr40SNH337vnUePHGto6f/8y6/37D908OiRy1feiI8PWzLS0dZQ&#10;Upppt2mlMTplcrQpLUZfkBxRkRlXkxe7ZmHh2X11uybyzh/qf/3c6KGpmjXDBct7El897X75eOVo&#10;Y5Q7315XnlZeEJscq0uxqRLCVY7cFI+7rLQ0t9xRlllYzJCEsdV2pipaGpbcPjgxPLne09/Xs2jB&#10;mk3r3Z7qOlfkxx+MvvFi54alaf2uSGemKTtR3VoTOzWe/e6rnV9/Mv7GCwtOn9jc3TtY3da1fO3G&#10;0WWTOw8+uu/o8bU7dlS2DvG1ydWePq+3cfnoUEdbS3ZuflVV1dZtm06cOrXnwIFNW7YfP/bYO2+9&#10;/sntj65effPdd1955eUXzjxx7vCJk2t3HSyo7V6y6aC7c0HP8LK1W/dM7tjTOrZOn16LUuUiFLkI&#10;WQZGlkTVxFOlBpIoFMOUYegyMlsdaU9safW0dtSXluWmpySlpuU1tg/sPHh0YsMuU3oDRlOoy+9s&#10;Wbp5cMWW3iVre8a367OasRHVmPAaYWTVyMT2U0+/MTq+1WQp6R/ecvr868vXP6q0lVEjXHhbM9rS&#10;gjS50eF1RGutKrl5eGL/8y+/88pr7+3afy7FsYgR105M6CUkdKPDamkxDSRTiS296tHjZ99698N3&#10;3/94z9GnDOlednInK22AF9u4cs/JG5998dnX39z97t5DnxdQsPkeYgggzR8iPHwzQXx7M1M/pgM+&#10;FgEyiLj/AHKicefTT/fs3l1eXpKZmZmUlBwWFmazWGIio6zWyChbVHxcQlxMbFSU3Wq16LRao16v&#10;Uiq1ao0qVC2XykDv0mj04PkG+pjJZIoID4+IiLBYbWaz2QLBCjKBPj5ER9tj4+KSU1IyMtIL8gsc&#10;jsplS5d8cvuTjz/++NChg5s2TZ08ceLqtev3HzwAN/ann4GWfTNt6+EjYiCPp1Azoflu3/tiIT5k&#10;muCYbhpoKAhMP3N+0/BzHH744ccvCT/HAeDnOPz4XcGnAP3qOA5QHaD3QzSHAtz4Mp81h4jP57PY&#10;bBqdTqZQCEQiFodHYzBINBYICg2AwKADCfgABj2EwYCTyPAQWGBQMCwoGI5AYFAoLBqDw+CJaDwJ&#10;hacgsGQYmhgMxwbDkIGBASFB8+AhAbCQoBDIBwcahsLB0TgkFo/BEfFEMoVKpzGYdCaTzqCTKFQM&#10;gYLEQp5HCQQUhRjEIAXxGEgGCYZGzgsKnBsIrRsbPGcu5O70kTnz/zR7zp9mzfpnmmP+7IDgOUHI&#10;ICQWS6KyODyJRAp00Z8WlIXa7uc4fn8AignQPYCuBXSS7+7f//Kbu9dv3Xj0wNSpx5bu3j0wOta0&#10;aLhlZNi7eGHz4uHWkZG21s5Gc3IpVZNris7dMrWio8ObnFUUmVzhHVq7cmpv/8Jxb1NXeVGly+FK&#10;zy0rb11GNRQztKUsbVZqjkunM0olMqkYelsrFEqVUq6CbKNAhwJhBbjL5IrQ+NSMwiqvNdVpz2tP&#10;Ke1NKGpLyG1JLe6OzOs0ZrboMtqN6Z36lC5tSrs2oUud3KlKbdOltamTGq3JtYNLt+07dGbthl0j&#10;kzvlkWVkdQErrDi+xNO/ZPXk2h0bNu/evOPgtr1HRtdsiyr0ciOro8sW5zWtKWxbXdAyCbYlHauK&#10;WydaFmxYMLlrxaaDd7/9bsPOwwePnPnLJ3fe+eAi0NE/vPzBF1999crrb7z82p937jl65fqtV994&#10;69mX/rz1wImlq7aePPvchm17Hz/39Katu04/cf6bu0AJvHfhwnMHD5/86Oq1g8ePvvPB+0eOn27q&#10;XfD5V99s3XvkwOGj7777RmlRYk97Q70jJzPaEGeSZdlMJWlRxamWsixLdW68pyBh3XDO6V2VW5am&#10;P36g6+XHFxzb7t28vHqiP+2VJ5reOOMZb4n3FMa4i+KducmFGTEF6Zb06LD8+ChPTXFjXXFFWV6V&#10;x00Sm1i6JIY2jWfIjC3wRBZWWwudWa6WInerPTWzxhVz+b2hD97p3b+pYLjBWp+nL02XDrXFHdha&#10;+c7rHV/cHnnxhd7xyc7CmqbYssacmt6s8q4S73BaVVdh04LQ5DquEXxdI71DQ71djdXVjujYhOzc&#10;wpGRkfUbt0xt3d7bu2Cgf+js6RPvvP388y+eeuHlc9t3bls8NrFxx76FK7YU1g3W9a0ucA+XeIar&#10;2pc6OpfkNC8RxFQg1QWI0Fy4NAMmSQvhJ4RwYoIZpkCqHkZT4Tlaa2JG11Df8KK+yvLcspyM0tz8&#10;hQuHjz722IoN2825zeSI8tjaxYvW7Vi8dGL55Jq12/ZHFrbizbW4iFpVnGvvkbMffHjl2InHs7Kd&#10;+w6cunrt5rlnXg5PriYZygnWRrSlCRXmxlk8FGudMc27Yv2+V197/c9vvP7Y8bO5NUPsxGZSSh85&#10;qRdrbmAmtNMiHPG57jPnLrz9zrsXP7z85IXXrLmtwrReQdqgPM69et+xG5998flXX929d29a/5+m&#10;AyDrhp/MH6BdH6MxvQu2QKZtJX7461+/u//g3oMH12/caG5q0Wk01vBwk16vkCsjI6Oio+22yGiw&#10;jbHHxccnxsYm2O0xWq1OrdZqNFqtVmMwGuRyyBoPxBgMRtDJwsPC7NFRIBk4BXyifkI0yCw6Bkik&#10;LQrkbLVFW61RFostIsKalBA/snhk0aLF+QUFCQkJruqaEydPff7FF8+98PzkypVr1659/PTpK1eu&#10;fP75Z3fufPrZ55/f/e67L7768s6nn4LAdNNAS//NNw8Oahf4/LQLMPP0+Y/w30nzv4fpokEdQF1B&#10;YJqg+Ud2xs9x+OGHH78k/BwHgJ/j8ON3BR/F8SviOACmlXxQJd8vzxAUCoVMJpNIJAKBgMvlMplM&#10;Ko1GIpPxBAIGM81xAMGg0SgkOhhPhOPwcBQaFhQ8zXHAQoCEwOEIJBKFwUJzTKhYIhWJJYcg8QEh&#10;yNnzA+fMC5gfCBEcMAQajvrJBweUkuSbo8JisjkMFguEsQQKEkeGY4HgUWgkFhNIxgdRiUE4VGBI&#10;0LygQJALPDAEOS8I8ci84D/NDfAxHfMemT3nT49ADkchjmN+8KxA+Oxg9DwEFoknU2ggb45IKJTJ&#10;pErQYB/JATBzLX5f+CNzHEChAiP46aH8gx++/+Kbz67evLl243pvi7uzr6Gps6axra6psd7rrWr2&#10;lC8edG9Y15dfUc3SpJpiMqamVnf2NCdk5UelOlqHN27bvnfp0tFFi4a8nuaa6sYqZ1t16xKWvoiu&#10;K+eaSpJSSvXGMKlMoZKJQd8Brw5VqFztW6UYBCDKA3QnuTw2JSu3qj0sqSY0plad6NEkerUJXn18&#10;sz6xRZfUpsvsNKS1G5LbdQmNuuQOTUqrNqlFn9ymS2mLSGktrF0wPL519eaDrtZRpjqLGlrM1hfF&#10;5Lt7F69cOblt/dTuzTv3b9t/dOm6nfbCRklMddPoLu/wlryG0dTq0bTasUz3WFr1aGb9koTKwbH1&#10;h765e+/m7U9v3Lrz/Otvnj3/1KXLl19747X7Dx58+tkX77x3ecXqXS//+f2/3L5z8cq1jXsPL1m9&#10;5c33Ll148bXXXn/z3XcvXrtx69JH195578MrVz7++Pqti1euj01uePWd9y5evrL/6HGgBG7be3D/&#10;o0feeuvlwU5Hc32VszAtKUKVFhlakBxWnhnjzElw5cfXFiY2FiSsH84/vad6amnakR2tz58aObWv&#10;fde6uvHe5NfON7/zTMuKzsQmR2JDWUpNfmZ1QWZFTmxBYmS2NaKuIr+loaQgL8PV4GWo4knaTKK+&#10;kGQoYoQXEsOLCGGlZGMR1ZBHUUaX1MR98GHn3S/ab31U+8zBpINLI/aOmp45lHH9Yv1Xd5q/+XTg&#10;tRcHugbcAlsB3lBGDq8khdWQzTXECBfF6sKb3YTwGnV6V0HdwrTKpuh8tzy2TJ9al+royXYNldUP&#10;1zQNDixaObl+W+fwRFZ1q6d/aevgisauFbVdqyIKu7n2enaMhx3TxIrxMqIbKeZaenQt1lSO1JUi&#10;NEVweQ5clgUXp8FFSXBBDIxvh/Gi8BJ7bEF956JlTR5PaV5Gqj0yMyGhqbF51eq1Yys320t7ODZH&#10;bOVg68KJpcuWTU4sWzyx2pzbhLfU4Cx1Alt1dePgwuHRkcXLat2dCwbH1qzZuGjZGqWtGK/KwRoq&#10;SOY6vLUBZ/OSw2tNyZ5NOw7fuHHj+rVrJ06e6RxcUdm1tmJwe9XQ9uK2Vbmeseyqnsb2njdef/3T&#10;O7c+u3Pj5OlTtS3DFW0rK7pWO5pHdhw7e/Ozz+98/vlX30B+PX0cB7T+K9D87z/8HijNoLuByGlv&#10;ONP4/ocfIf+ff4VmgnwPrfP6w6dffH7x0qWujk65VBoRFhYeFq6Qg3eiZlo0Gp1Go9UZwgwms9Fk&#10;BA9njTpUr9cbDAaQFBwBMBqNFosVbK0WW3xcXGxCXHxCQkpKanp6emZGemZ6WmZGRmZmNpD0tNT0&#10;tLTklNTk5OTEhIQYe6zFYjNHmHVarUIZajIZE5NSli0bf+vtt1atXg2RI5G27Kxst9vd1tbe0tI6&#10;NLTg6NEjW7ZtGx9f9uZbb37nm9gCmgn6C2j1TAt9gBoIPjMr6UIXBDJy8RE9ELvjm84Djv4cD0WC&#10;R9NPq94CAWdNp3/wEHKACtKDPZB4+oEG7U5n/m+QTxBfPj9CbkV8nAvYTucDEoDtQ991hg5CufmW&#10;pIFYqBmOAwR8NfRzHH744cf/3+DnOAD8HIcfvyv4OIRfG8cxA3DbTwPUcJrmAA8gsVjM5/M5HA7E&#10;dFCpRCIRi8eiMBDNgURisDg8Do9Fo5FwBCw4OCQ4GGxhIcEh04CFhCCRKDyBhCfRUHgyDEWYF4KC&#10;VoGdFzw3EB4ER8NQeASagMQS0XginkQiU6l0JpPBYtOZbDKdiSX6CA4cJQRDDkTgAoNgQUHzUfBA&#10;DDIIFhIYHBQcFIKAITHBCOz8YNSsAPgj80IemRv8yNzAWXMCZs2eB2T23IBZASGzAlGzQ7DzETiQ&#10;IZXOACVweRyhSKgALQWtBn8+jXTmcvyO4J+rAgDG8d/eu3f327tXb96aWLc+LTMvq7A0taAoLb8k&#10;q6AqvcCZm1/Q1lS+cUN/aX0Ny5ioiUlZu25pe0dLUlp+TFxB3+KpRcMrXWWl6SlJUbbIpoamamdD&#10;hbNLaMrnmRys0FJ7Vh1QxiQSoUAgBBCJJb55K1DvUSjlPlshnVypTUrLLnY2hyXVyu11odDCsW5D&#10;RrMps02X1GJK7wzP7DSldKmTunRpbYaUTk1KsyGxMzy7Myy7y5jYm1o+1L9054LR9Us3HFTYa0ja&#10;EraxKC6vvmfRshVrp9Zt2r1l+559+4+uXL8rNr9Zaq/tXPNoftdyWUYrL6GLE9/LTBwgx/VTkjoZ&#10;0Z7M+sWr9xxZt+/4xKZDxQ1DjvaJvrWPZnsXLtn+2Piux/tXHsxwDNZ0L1+x63j3yn328oXJrpHB&#10;NUd7Jw40D24bW3ds/b7zzX1ri2sWDK/asfbAmdbx3WEFzQUdq4c3HGvsW7Vw/4HS9sWlnT2dy4bW&#10;rV3cWl9RnJuUEKbPjTE5MmOrs5OrsuNrcuKaimN6nfady8ueOeLdtiJn/1TDia1NZ3Z6njjUsWY0&#10;4/Wneq++NrRvVe7KpvQ+d6anKrW+IrUmJ7YkOSI1KrSmNL+7yZmZluKorAyNzsYpE/CGXJyxGKMr&#10;wqpzcLpctDofr88mKSxZOcanjhZ8+FTq67vDHl8iO7xAub9PcWKx6oXNEW+eTn7zXPHJvZ6mNi/T&#10;mIdSlaIUJSi9A60qw5gc6LA6uLYaZ/HyEnriKsfjK0ZsBQskcW36tD575Vhc7VhZ19pFaw+NrX90&#10;weSevJoRQ2qLo3Oyd8Wu/pX73P2bVem9eIsHHd6AhjyDeoCgwupRpkqU0YkyOpD6coSuHKEtgylK&#10;4YoihDIXLs0MFGbiNHmmDLd3wWTbgpXlnqHI2IqkDFdj++KOhatLmsfVGe3MyBqWKS88LnfBgp41&#10;KwfSCwr5kaUUiwtrcNA0RTKtXanSqLQmuQKiCUJVOoXOSlMl4EOTcaH5eEMFxVaHtzWQwmrltuq2&#10;/pX79z22a8f+tSs3LRxcPti/csHC1QtGVvQvmuzqXNLVPrp0ZPXxx544+8TTzzz1wv49h5YtnVo2&#10;vnXl6l1r1+955sUXb35y4/ZnkHXDV9/cfehT0YEuDVTr+w8efv7F5zcBrl+/ee36rWvXpuXGjZt/&#10;ufWXLz7//PPPPvvL7b/cunHjxQvPNjU2miPMer1eozGoNXqBWM4XCMVSpVYoBK9HiCqUKqRylVQq&#10;USrAa0gml/kMpaQSuVQskcpAFwOjY5VcCo4JBCI+H+p4IhFIIJcpVXqd0WgIMxnDQRHmCLvFYrXZ&#10;IqNjYqKiY2yRNrPFotboqAwulcbQanTgUH1dw/HHjnV0dMplCoNeHw5ONehkMrlEArmpjoZsQmK0&#10;OmP/wOCVK1dAk+8/BC32Oen4t3+7/+DBjz/6eATfmrgA0wzCvwfkZvUBlAakh2Q6sY+hAAAB33/f&#10;1B4f7n53D+ItQOhvf/vq22+hNL70396//4Mv8XQyUJ/v7kOEC4icrtj0IZDyB2jJGsjB6j3wALx7&#10;99adO5/cuX3pgw9eeOmlo8dPbN26+Z133p55XPo5Dj/88OOXBdA1/ByHn+Pw43cFH8XxK+U4fsY0&#10;zQHws0EHUN54PB4bmrpCI5FJOAIeg8UhIc8cOBQaC4cjgoJDgoIg+ReOAwYLQSBBKgIaTw5G4eeF&#10;YGYHoWcFIGcHIuYGowPhOASGiMKRcQQKBTLgYAFhsNhUBgtLpKDwFCSOEoQgBiDw82GYuQEhc+fN&#10;DwicHxwcGAzKgKNhSHwQAgskAI6eH4KcGwg5N509DzZrbvCsuUGz5wXPng+bFYCYFYSdAyMEIAko&#10;HIlAJFKoZA6PLZKIf5qvAs0q8HMcvz/8279BDgIh7evhwy+//vrGrWuPHd1+9uT4n19c+ezpkQsn&#10;Rp45NvrUqSXnTq04d2rV1s1D6SWFTH2K1la0bt3Kvt6WjLzC2CxnbsVAdevKCu+iIldrR3d/Z0dv&#10;dZlz9bqtiyfWl1S28nQZSdkVemME0M/EYpFEIpZLgXImBQqSQqlQhQIBNxd4mchjktMzHY2GeJfM&#10;5pTG1ikS6kOTvOrEZk1cizq+RZXQpE5o0SQ2yWMbVXEeDYhJbFEntqpSOmSJ3vAYZ0PrSH3L0ODS&#10;KWtSDdBpmbr8yOzqnsUTK9ZuX7tp96YdB3buO7R83c6EwlaZvaZnzaHy7pWatGZpSoc8pU+cMiBI&#10;6eMn9jLjuqjWJjzk07SRGtXMiG6lRLfTotsY9jZGtJdoayJHt9FjexhxfcyEHpK9nRLXTYntokS1&#10;CmzNiTkLhkZ3HT798rnn3jn//NuHTz5b17NKFt9Ai20jWNrIYW5GeDVeX4UzVWHVufTQ2EUTk/W1&#10;xcW5ialR+vyk8MpMmzMzujzTUlNo3bvFfeWN8StvLH/5TNfU0uyDm1v2rKjZtbL0+ccHdk4Wvfn0&#10;wN1riz673PfJxdHHD9TW5mqdGRFVufayrOj0OEt5Vnx7Y3VhbkZJSak914US2/G6LKYpN660M79+&#10;YUx+kzWzPrbQbUiKbeiI+eTqoq9udX56tf69l7JeOZv22uOZF58v++SS9/PbTbevtp5/rHbz1GJr&#10;YkF4col3aEl1x9DQiq2toxusRe0YTT4tLK+kbcnq7XvWTW3rGxnJLqmsrm9fs3bTpk2bHz386JbN&#10;OydXbpxYsaGjb7Ta0zu2ZPXTT794+vGndzx6orxlTBzfEF64wFY2YC7uDcvtCstfiDVUoUwutKkS&#10;pS9HGRwQ2WGogGvKEZoSJIgxOsjmSmN2U3nbiLNjtLh+yJJaE59V72wZdrUsSivvl8Z60LIcRUxV&#10;UWXjqvEFh7dN9A4MKROriZZaXJiDFlbIkdp4AolArOSL5OA+FIjkfKmeLo/By5JxigysKpdqriFa&#10;3fiwSll0VVPn0hPHn3j/3XeuXrl07eOPr129CrmYvXbj1s2/3Ll9++r1mx98cOX9dy+/45MP3r38&#10;0ZUbly9fu3P702vXr3987frVmzdvffrZp19+dfe77769d99nHwDZF3z6+advvPHSmcePnz37xNlz&#10;Z5889/iTZ0+ff/LM+fNnL1x45tlnn3r6KRB5+vkLT1149pldW7e2NNRD9J8E9Bwpny/k8/nQjBSN&#10;Tq3R63Qmvd6o0xk1GiAGrdao1YWpwUENeDWpwHtJq1FrwI4KDNXA+0qrVIZOzz4E7yyos8lAruCt&#10;JeULxAKhSCCYFjHY5QskfJFMJJIwmRwGg8Vi8wRieUJiyuDggvT0DBAjEoklYhE4gMFgiQQcn88R&#10;CIU0OptGY/H4ouLS8qOPHbt9+/bnoPnffnf37nf37kNrtHz5NeTF4+633wL59h7kqQSiH/4GuSyd&#10;ER/pAOLvPbgPrhs47bv7EL75Fsrh+++//xqcB+X0/b1798DhBxDuTzsS+vqbb+7e/fbu3btfff0V&#10;yB4qBYS//OrOp5/d+stt8KVcuXL5/ffee+utN199/bUXXnzxmaefevzxM4ePHtm9Z8+6jVNLly7t&#10;6e2pr3cXFpfGJ9mtVrNOq5bKFOA67N23f+ZZ6ec4/PDDj18Wfo4DwM9x+PG7go86+HVxHP8IH8Xx&#10;d0yTHT/bdIhEIi6Xx2SxfFNXSAQCAYPFolDokBBY4AyCAgNDggFCINID/A8KAhISEAQLDEEFwHHz&#10;Efi5cMIcGH52CG4eDB+IIASjCAgMiUim0xlsFpvL4nBoTDaOREXjKEgsJQRJDEYSQjDEIAQ2MAQR&#10;AkfCESg4AglHYWAoPDgUCMcHwrFBcFQQtAJtMJCAYPjcQMSs+YhZAcg5gZi5wbh5cMJ8BDEAygqP&#10;wOCJJBIYUcsVcuibAC0EmOE4fm80xx+c45g2mAeqxd1794AKcesv108c33X0wPiqla1VVYVlZcVF&#10;hSXFZUCKi8pK0vLK1DF5HF223py1ft2Kgf6mpOzC6OxGTXyrKqFNl9Cuj20srhnqHVjmqW9eMjra&#10;4GnKK6unymNiMxzGcItEppSATiIHGqZEKhZLJSKFTKJWSCEnN/JQaK5KfEJeuduUUi2JrJVGNchj&#10;mtXxXnWiR5vYokhqUCZ2qJLbVSltqpTW0Ph6RVyLJM7DCa+mhrv4EQ5xRLmjZnBqy6HuwbV8Yy7D&#10;WEo1Flmy67uHJyfXbd0wtXPLjoM79x0bX7cvtqhdEOuqGZpasHpv59i2tpGt7Ut2tCzb3TCytWfF&#10;rqLO1fS4ZnxMBzG6lRrTyYhpZ8Z4yfY2or2NYG+lxray7G2hmb3lvZtLu9YLEtsY8e202DZWbIu9&#10;bNHWR5+68ckXQAn7+ptvv/wKUs0+vHqzfWxKluxhRNWTbB6yzU0xO/FhpURDDleXUNvYWl9dXJQR&#10;l2YzFcRFlGdYyzLMpSlhBbGy5srITUuKzuyufeV0x86VzieOrHvyxKbDe0dffX7v7qmWPz+76LMP&#10;F53bn792caqnTJ8VpSzPshWnWfITDXmJhoqcVG9dobM0u6K0MKmkBCOJxGsyBZac5gUrJjbs7Bwc&#10;b+gaGhhdVumubGyOu/jOyMkDlcsXpvQ22EtTNHkJoYPt6VvW5Lz9atMXN0ZeeKLz3Jld3s6BSnf7&#10;klXrRkZX7n700UOnz3kGFhNkCTxjbnXj4JLRJbt3bR4caHWUl9TVuHbs2HXq1Kl9Bw7s3rf/3Plz&#10;b731/JXLL1587/xrrz/x1ruvvPDiS8dOnp7cvCe1om106pC7Z0nX6PiiVRtX7TquTfdAFiLhtRhz&#10;A9pchwqvQYXXoiNq0JY6NOQ31Mm315V3rtr52LkTj5/ZOLWpsaG12dO+d8/u06dPjU5sjMmsJ8kz&#10;ogvqFy5bOdjX3eSp71+8zJbfQotuYMW49ck11e5Ord5oMhoNBnNySnp4hCU+IUsgj6YpUvCKdGxo&#10;LjmiihzuwunKJVGO1r6Rffv3PXHq+HNPP/n0U2fPnjn25OMnLjz11OsvvfTnN/58/szZfZsO7lz7&#10;6LZVB7atPbR59YG+9mXNro4Th46/+MIz773z9kcfX71x+85fPvv886++At3qK986O0Bu3Lz52OHD&#10;A10dna1Nne3t3R0dPR2dPZ1dvd3dPV2dPd09vb0D3V39He0dYK+rs9fhcAqEYiBCnpDFFpBIZDIF&#10;vFioRDKNTKGBLYlEJVMYZDKVQgHiA41BpdGBMBhMJuSUmg2BxQTCZbOFPL5IKJBJJQq5QhWq0mi1&#10;EBGi1fpYEoNGowdRoDPKZEqBUMTmcBl0FpvNlUikYLAXqgqlUml4PIHN4fB4PFAiEolCo9AMOp3P&#10;57PZHBqNCeoHqqQ3hDU2ty4dn5hcMblixeqVK9euW79+7cbNGzdt2bJ5y/YdO/btO3D40NHHjp48&#10;cer0ydOPHz956vjJk8eOHTty5OjBg4f27d+/a/feHTt3g5Rbt+3YsnXnlq07tm3fsX3nrh279+zY&#10;uXPHju1bt2zbODW1fv26NavXr1q9ZvmK5UuXLl+2dHx0dGzxyOjC4UVDQwt7uvuamlvddfUVjsqi&#10;4pLs7Jy01JTExER7bFxkZGREhMVgNOq0WvCKk0skIpFYKBDyeAIul8/l8EATmSwui8XZtWv3zLPS&#10;z3H44YcfvyzA0NvPcfg5Dj9+V4D06l8xxwEwzW78DNAXQIUVPkilMqC+CQQiDofLZNGpVCKJRMDh&#10;cJADUgQ8ODjYx3EEBwFMkxtBICZ4bkDQnPnBc4MQEMeBhOiGeXACkAAEAeI4kAQ4moTGUogkOo0B&#10;WXDgyTQMgYrGUxAYcgiSAASFg3yXorEEHJ6ExRExOAICjZvmOILgQLAhcFRwCMSpQBICD4Ch5gYD&#10;wc6H4QLg+EAEMRAJcRxBSAICS6LSmSKxGHRw0CIfyQFNVwHN9nMcvzM89M1d/+vf/nb/4cOvvvnm&#10;xs1rh45uPXBg8ZNPrD5yYPGhfSMH944/unfs0N6FYHf7tsUFjiqeLktryVi1eqyvvyMpq8SWUZ1d&#10;s2h41f7B0Q19C5cPDo8PLx5bOjY6vmShw1FVUOmlSu3pubVhERaJDOoaMrlSJJaIhJBRvUImUyl8&#10;RkLgRpPL4xOTS5xN4SnVUluNPKouNNqjTWxUJ4OtV5vQpExsUiS3yZJbxbH1EnsdzVRGNpRT9JW4&#10;0HKKokQZWVvjHW1qHRxZtt2YVE/R51MNhZasht7hVZNrt27Ysnf7rqO79x5dvm5PfGk3LbqOm9Kh&#10;yu3V5fVrcnr1BQOGokFddnuRZ7hzfI8grpkQ00qNdJNimkgxrZTYVrBLTmgj2NsoUU3CxI76gc3n&#10;X36nd+VeQWIrPaaFZm/lJ3R4R3a/c/nWvfsP7n773Z/fev/ChZevXrsJwk+/8nZs5QA9qg5nq8dZ&#10;3QRLOS6smGDIoRliix1Oj7u8IjchNza8ODWmIiOmJMNclBKWGylvKLDtXF594WDDy6fqd006nzuz&#10;++UXjh4/tO615x7dvsb96pM9t98bevG469Gpiq56a06M1Jljq8qNLE0LK063VmTHNrrLqstzKsoK&#10;I/Oz0NJYnDaHZsyJzKqzZzvTS5uyq9rzHI321BR3U9zbfx588rHmFYsqakrsMSaRSclod+fv3ND+&#10;+gvtn3w8cP54w6pVPS1DCwrqumu6Fld4FzQtnHB1jSdV95MNebyIclfTgq729q626ipHQUJCSkZG&#10;7uDgwonJles2rhkaHhxe1P/SC+e++PzS9euvvvfhi7sP7BhfObl11/51ew43Dq8e3XK4bfG67mXr&#10;eiY3Tew8aSrrw5gq0BF1mAg32uxGm1wkQxUpvJIc4eDF1DEiqsR2V1nn8t2PnQXq8NYNy1Yv7lg+&#10;3LF399YnTp+cXLM5LtNNkaXGFni6Fo0XlFWlZRd2j6yKLG5lRVdHlHRVNC9ZuWoqOS6ypDCvsrJq&#10;/drlLqfLVePhqyKZimSCNJOkzGcZy8RhlUqry5Jc09q7cNeuLUcP7j7z2IGnzxw+d/rI40f3nTq8&#10;79yxQ2dPnzpz7NDxg3v279q7fWrX1qnNx/YdHO5fkJ+SfnDP7ueePP76Ky9c/vDSR9dvXrt1+y+f&#10;ff7pl199/tXXn3311aeff/HBu+9OLhmJs0Xo5LJQAV8h4IcKBWqpVCUWS/g8CZ8v5vH4XD6LyeSz&#10;mSwmi0YBLw8UHocn4jDQsuQIBBKNxWOQCAQKAIHCwKcBXi0+IOFwFBQEHwQaiUCjwC44Bu0CAUdB&#10;HAKJQSExaDQWi8URiEQqlcZmcTkcgUAgEYtlMoVKAQ2ntRKpnMMTcDhCsVhpMoZJJRIajYbBYAkE&#10;olAAESUUKh2JRKNQaBqNDr3sGFSIaoHYFhqdzuILxDKlWiFXymRKHz2iVEDzg7QgZ60+zGiKABIR&#10;EWm1RtmskRZrVITFGm62mMLNxrAIvdGk00ML4AIxag0GfZjeCCIj9CZLhDHMYArXG0w6Q7hBD3ID&#10;eUK2KuAtpQjVKeShMnmoFOJSIRFLleAxA83TEQi5PD6Hw+OwQUu5bDaXyWRPC4vJYTIgCojJYDEY&#10;bAadxYKuBo/H5bNZHC5XsHvP3plnpY/jmHnl++GHH3787wNoFn6Ow89x+PG7AsRw/Lo5jp8x/Ria&#10;BugRAAoFGNIpJRK5SCTmC8BwisFg0CgUCpFIxOFwYGAaEgKDeI2goGkJCAyeFxA0e37QnED4/BBM&#10;AAIfgCQGIgmBSDyQICQhBEVE4akYAg2FJSMxJAyBgiPT0EQqAk+FYcghaDLYIrEkaF0VNA4IBkvE&#10;E8hYPEhJQvscfIQgCTAkPgSBDg6BQVNkYHAYHB2CwIag8AhwIo4Cx5CCUMRAFAFICJqEJdFYHB4Y&#10;28qAQgoaM01ygK/j98ZvQPiDcxwAf/VNU//23t1v7n5z+fqN5du251aX1jRV1dSXVbsKq6uLqqqL&#10;q1wFXZ1VG6b6y90upi5dZskaX7V8YKg/NassKqXK3bdy47b9y8eXDfR0pqenezze5jp3V2t3YXl1&#10;eeMQV5qVlNNottihNVXkEoUiVCYRy0QipUwKXuCqUMi2PjRUKZWFxiZl5juaTXFOnb0mJrU5LrMt&#10;MaMrPq/fktFjSPZo4puVSc2SuEaSwYlTFzGNpWR1EV1bztA5iIp8VUxdffPE4pENy1fv08VXMQwF&#10;NG1+ZHZD/+KVa9Zunpras33nkZ17j0yu2xpf0syIdgtT+uRZC2S5C2U5/fKcfkXukDy1o6hxaffy&#10;nex4DzaqBWdvJdqbyLHNeBCI8ZIjvdSYLk58e37rqmfeuHjl+l8G1+zlJzdRorzMSK8yqWNo9dGr&#10;t7/45u7dr7+5++HlaxdeeO3dDz78/Muv/vzBxxm1gwy7i2hz4swV2Kg6jKEEp83BSWPK6pqbPI7K&#10;/KSitIjydHNZhq0kI7wkVe8uND66uebiK4uvvNb78hO1m5bbzx7pPHu8d8e6sqePD65YEPvU4Yqb&#10;bzT8+UzBq2dqDm/Or8wQOzLDqvNSKrITijOjq3KSGqqLirITSouK9LZklDgOo8omaPOI6iyiLhun&#10;ysQr03DyJJLI6PYkXb/U/831nsuvt57cmvTYZNhjK8Of2pP27oXKTz/2fnat9cg+Z1VTGV2fggot&#10;RKuL0DoHSlmC1TpROhfRXMe01eR4Rscmd7f3DZfWduhi8lNy673dy7pH1o6t3t7Q0t/Q0LZ565Zd&#10;B3YtXT++Ye/m0TWTPSNLxzbuzKgbFCU08BMbpSkt3Dgv3e7lJLXhIr0YiwcT6UXbGtHmeoqhOD3P&#10;nVFYXVTZtHHHoZ7Fa03xpTm1/cMr1rQ0tbgqS0sK84sLyjyerpGlq/vGVtky62ihadpEl2d4Xcf4&#10;ltbRjW3ju3TZbVRbHdXs5FrKDLH5qrC0xLzqmIzKuJSKUFOywVbI0qRTVVmE0ExSaFZYYnXv4m1b&#10;dj2+dGJje0fH8iX9+3evOXVq/4Xnzrz5yjMvnnns1IFdRw7uPXV06/apyZ72VmdlQ0WFx+nw1te1&#10;O531HW2dp08eeObJE6+8fuH9ix9c+vj6x9dv3fzkzl/uQHLrkzs3bt568/XXFg8vsNsiNDIpk0qm&#10;kYksOk0k4HFYDAqZSKUQaBQijUImE9AUGp5KJRLwOBQajcNhwIsDjcb6uAyfICFPT2gfnwHBR1/A&#10;wXP9JzrjPxQElABK/R8JCoHEgncHkUAGQqOB1xaDw+KwGZAdh0qtEYlkNBqdRMAzGEzQaxUKFZvN&#10;w+OJWCyexeaIRCIenzfNGrBZHA4HogkEAiGPL+Rw+ZBlBE/AA69DnpDLFfK4Ap+5BGQxwWELOBxf&#10;gAPSCEEykC2LxWGxISYCBMDWx01AhhUgDQhMR7KYUClcLo/LAyfyQQybw4PYChbHx1xAAtXER2qA&#10;c0ER0zYaPCjAB5XxCVRDoUAsEkkhD0HQYmLgJWdQqXQ6jd6g1RuM4UeOPjbzoPw//+eTTz6ZHpz4&#10;4YcffvwCACNwP8fh5zj8+F1hum9DSvWvHj5y458QqgxVKkDXCIX8sUnFQjCA5YGxGhuMGilkKh5P&#10;wGAwCAQSYjqCIaZjHmTBETQ3ED7vJ4JjmuMIQuKDkXgYGnKQgSVSsNDCK5DtBopAReApQEKw5CA0&#10;KQhFgmEocAwZjibCEVgYHAND4DBYEhZPwhIoaCwZjsKHIHAQx4HEhcDRwZBgQ5B4OJKAwZMIZAqR&#10;SseS6SFYUiAKH4wmYEAUncEB482fOA7oFzif41E/x/G7xLSngPv3v/n67jc3bt3esmt3U0vtgkXN&#10;PX2NXV31Pf0Nnf1NvX2N4yMtUxt6S+vKOYYkaVjyxMrh4cWdmXnlKXme/sUbxpdPDXR2dXqbGhoa&#10;W1q7cvPL2/tX5FS1Rue2MEIzjLEFRpNNLFFAHgBkKvCRSiVSiVgO7i+ZHPqdVyGXS+Q2a2JiukNr&#10;zs0qaPa29rd39PX0L+1dtDbDMSBPaORF1vIjvVxbI91cQ9GWE0OLGaZKSmgRXVfGUObH57b0DK4a&#10;XbKxZ3izylpJNRTRDQVR2bV9C5evXbdt89a9W3Ye2bbn2PL125PKvFJ7dWnLGs/AxqrOlZXtKxyd&#10;ayp61he0r/EOTlX0rGUkNuNjO0jR7dSYFrK9nWBvx8c0k2NaWbFdMWWD2488eefLry5dvTm0ej8/&#10;GaRpo8V4xfFNCyYPXPvLZ59+9tmlK9dOnbtw+tyFDz68/OXXX7958eP02j62vYporSZEunDhkB0H&#10;3pCNkUQVumrbW9zOkoyiFFtpiq0yI6Yqw1yZGV5dEN7TkLh8IPvg+rLnHnNtHY84vbfo+K68qTHb&#10;uf2V463ac3uKLj7r2TRs6Xfpm8q0ZalyR0aEMz/emZdQnmlzFqQ0uYsyUu2FJUWsUCtGFo/XZBEM&#10;eRRjEdFYgjcUEw3FJE0OTR5R54m7fqXrq9veWxddr51Ofn6/9bkd5nfPpH1y0fnFtZZbF1v27yyt&#10;9ZRxLXlEYwE70sWIquNENTCtjZyENpLFjYuoC03vKGxeWeIdS3MtVqd5rUXdpS0rHB0r6gZWD01s&#10;Xr1h7+SGA2WNC7WJjqqOpSNr94xvPNi7co+xcJBga8JamzCWBowZSCMmvAFj8aAj6tDmBrTFA+JJ&#10;uryE1Nxmd+1gT88zTz9/5snnYrNqzZneytblRdUDCXneUGuJ3l6V4egtb1mcWz+otLtIyjyivlSQ&#10;1KLM6lOk9QgS2snRTfioJqK1Hh9egzeWE3T5JH0+UZ2DD82k6XOJiixyaCZVlUNU5pAUuYaY6q7+&#10;qXXrH+vqHGtr7ZpcuXTXjtVnHz9w7tShs48fOnVi34nDu3ZtWT0+umDxgp5lo4tXLV+9bsWWzZOb&#10;Nq/dtmNq7+H9h547d/LZJ0+88toz77737vuXP7r40Y2Prt64fv3a9euQP4+LH1564bkLg13tGrmI&#10;z6Jz6HQahUIikYlEMoFAxBFwBBIB7FLAM5lAgiaf0MhkEh4PHudYyFwCjoAEiZymM1AIJHiPoOA/&#10;0R4+6uK/4DiQiP8HjuOfBOSMBW8R8N7B4oFQaQwmg83zsRV0BksslsgkUj6Px2Ky6HSGUCQJDVVC&#10;rnakcrVKYzSazBEWmyU6MsIcbraFhVvCTBEGfbhBrVMqDXKZRiFVAZFJVGDoLhHKxUJwrlwoBM8E&#10;pUSsFIsUIpFcIJDyBRIeX+QjPiBahM8TCPgiEV8I3qmgKFABaNqbXCGXKZWQrSHEl07/wCCHTFEg&#10;y8pQ1fREHJ1WB605o9cbDQa90ag3GA3QHiQmvdEUBvldjTRH2MzhkeEmW0S4OSzMbDKZjb50hx49&#10;PPOg9HEckKNkP/zww49fCn6Ow89x+PG7go/i+M1yHJBZ7s/jLTl4QInFYqFQCDnpYLLAwBWauoLH&#10;ojFgwIoMDoEHBIYEBMIDYOgABM5HcJACkcRgFDEERYChcGAgi0Rh0BgcHox/yVQ8hY4l0dBEGhJP&#10;DUYTAyHjC0iCIEsNAhJNgGgOBBaDI+OIVDSOjMKQwBaGxAYjsSEoLAyFh6GJvrktRCSahMNTSBQ6&#10;icpAE6ghaEIwGo/CEyk0KovN4gv4QB0Fj1eFYobjgFb6/C18I/9T+DmOGX8c3937+tu71258/OiB&#10;Lbu3DG1e19nUXNHorWzwVNa7XXV1NXX11SVV5aa4bIYmVWRKWLZyeGRsICWjKKuwbnjJ5PKVkz3t&#10;7W3e1rqG1rKK2qLSqpHlmwqru42xNQxlrtSSr9CYxVK5SimXSFUSsRR0C4lYKAVaEXh/y2RKmUIm&#10;VxmNMRFROaFhmSWONm9Tj8ftbW/v61s8mVY1yImqI0fUks0eaoSHGFFD1lXilQU0fRlVXUg3FFE1&#10;udEZbb3D60eXTNW1LJWHlVOMJVRjkS3H3Tc8uXrt9qktu7du379tz6EV63ellLWqk+p6Vh2qXbAh&#10;umrQ4lhorRi1lo2FV4yG5y+Qp3cRY9txMe0EexvZ3kqJ6SDZO3Gx7cTYDkVKd/+yHe9/dOPru3ev&#10;3vx0wdrDgsQuqr2dHtMsTWpZuObAzU++ePj99+9d/Hhoybotu4/+5c7n391/8Oalq+nuAVa0k2it&#10;IdiqiZZybFgZzpiHlsaGp2U11le7Hdll6VElSeaqjEhnZnRVtr0qJ8qZY63JN010xj25p3THUvPJ&#10;HdmHNqRuXBB+fnfhihblme15bz/ZtLwzqjZTVZqmdGQYnLmR1XlxzpwYR6a1oTKrubo4Pzc1NS+X&#10;IAnDypPwmjSOuSDZ1Z3g7Iopacx0daaXNkbGJnV1pty+2fvpjcaP/+x+fn/OmQ3xx9fHvHq64NbF&#10;+i9ueW5fbjt+oGpieY8+Nk9jL3S0jJU1Lm7sX5NfPeAe2hRV1MMwFGZXDXQvXtW7aLyhc0l8bmNu&#10;ZV/74Nr+sQ3LN+5cuXrzxMS6yVWbm3tGcipbOhdM7Hn0+O79R1dv2VfUtFyY0GYoWhhWusBcPBhe&#10;PGAqHoqoHKZG16PN9VirF2dpIIWm6jQGT352Z2XFhtXrdx08Zk13kjW5bGM531TGN1dwIsqphhKG&#10;qUxoqZZEOJmaErwij2gq5yW0SNN7JSmdvPhmQkwjPtKDj2oi2JpAzvjwakK4C6srwxuKwYlUTR5N&#10;k0XVZJBUWSRFliyszNmwaGTJ1gZPX1NT+8b1aw7snXryzKEnj+1/4ujex4/vPXFkV2drQ1x0VElB&#10;1nBf586pTYd2Hzm4ffuRvTuO799//uTR586fePLJU6+98szbb7/zzsXL71366IMrVz+8cuXS5YsA&#10;b7317tNnzy5ob7LqlQaZWMbhsGlUOo1GJpMJBDwWiwYbIglPIuKpFCqDTqJTyUQ8DodFYTBIpI/K&#10;gABNMwH7aLDFYHDg1QAdg+w4IHJiejNNVPgABUGCn+L+R4IE+fv4FAQKhcZhcVwuH4y2qTQaDVp4&#10;i+0zzRCyWEyRSAzR+lK5Vmc0m63R0fa42PikhNTk5JS09Kyc7Py87LyC3MKi7NyM9Ny05IzkhNS4&#10;mCSwTUnOTE0Cu2lxcUlxsUmJ8alJ8anJ8akJ8WlxsSmx9qToqHibLTYqKjYmym6PjomJToiLiYuz&#10;x8aAbSzYxthBXJQ9JjrWbo+LjIq1hUeEm3yUijFMq/N5GFHr1Gqtb/lzyFgsVAleZ3Lfj6PQE0ch&#10;l4PXnEAgEgrEAr6IzxNy2Hw2kwmaSKXSwfdCJFG2bd8x86D0zVWBbM788MMPP34RAFXIz3H4OQ4/&#10;flfwURy/DY7jHwGNo3yAaA5IZpx0yH5adYXP57NYLDoDjGCJBCIY1OJQKCwcgYY8ZSCwgUjfLBUU&#10;KQRDhmPJcDQeDDLB+BQAhQTDTYjnwBHJOBIVT2bgiHQUngrDkkHiIBQxGJqQgkNhCBgcCY0jEsh0&#10;DJ4CWXZAZiBkOIYQgsLAMVgcmUZlcUk0NhpHRaKJKCwJS6BiCFQ4hgiDlqclkMgUJpPB43HFQP+E&#10;1r2Y9sYB/Ujms+Pwcxy/Q0B2HN9/f+/+/S+/+ebqzauPHty6d/vA3p2D/QM1fYN1Xd11ve3u3va6&#10;nk53V1d9Z0dLV1fTwGDNySNLTh1ZPjHWvmyke+2aRZOrlo4uWrRwwUjf4Ghzc1dHK4gfHlmyrLSh&#10;h6pMJ2uyWUqrRAHNxVeqwxVqvUKlkitDFaEalVqrUhuASBVavTEqJaMis8CTVdCSmtOUnNuUUdyV&#10;UTFgSG+jm53UiFpiWA3VXIc3OUnaClxoHk1fTtIU0oylFG2B0lbeNbh8avOu/gXLzSm1ZH0R1Vhk&#10;za7tG14xuW7Hxi27t+3Ys23PoxMbdieXdqji3F0Th3IalnJj68kxzZTodnJUByG6DW9pIES2EKI7&#10;CVFtuKhmUqyXGN1Mim4lxLSx4lpLmpeff+Gt195657U337l2687/j723AG8jydaGL9+7uzMTW8yS&#10;LYvBIINky5LMzMyW2QIzM8eJmeMYY8cOOczMNGGGCU4mTBOGmbnPXyU5s7P77eXv2//ORG+OO9Wn&#10;q6ur2w11Xp86p65/Bce3kOQOA3awfItqe2fu3H/y9NnzE+cvDk2tWr15z607d79/+erM1VtBqloT&#10;NxXOSYtVpGEVySiHRJQkBmEeyLB3UyYptekxyeGusb7SpGDn5BD3tDCv1DDXtFBFephdW6nbjum4&#10;ZZ0e26aTZnrDR2tddi9N6C602DAUfWxzVluZkypClBJip4pyVkd5pkd6pYS5pYV55maEFGQmJCZF&#10;OHr7INkKtNAba+1v4ZlQ3TtU0NSqKa1u6uqvbmiJS0qsqgu7fqlxx5rEodbgphz/7GhFUoRNS1XA&#10;kgVhl09pH9yq3bRas2bdUGJ6Xowyq7N/dG5b78TSFc3tvVOrNkemFLNtA9Jzq2tqqnu6mutq65TK&#10;9OzsoiXTK7Zs27lq7bqJyel16zccPrDr8KEdW7dv2r5n47kLx44e/3rjth1dI6t84ktKO6dUpa15&#10;NZ0V7UNxhS21I6sEwYU6t45sjDSTZBMmdXDRBHr35GpaauvK67tEbrEovg+aF0ARhXjH5Meq61lO&#10;Spx1hHNQTrKqSeKlxoqibUNyMqv763tWVLZNqCt7rYJz8XIVyjETbZ9pLElDidMwkmSkbSLBIQlr&#10;m0i0iyVYRxKtwvBWIWRRiJ2bsqS8s7dvurR8bmlZ9djw4MplC3dsntq2fmzH+qmdm5ZvXjulSkuw&#10;FVnNq69cs2T4/PG9D769dOzQ9oP7Vh/YvebI3rWH962HfhzH9p0+e/bMxavnr1y/dPXGpW++uXz5&#10;0sXz50+dOLVry4bafLWLnUAiYAnpVDMKiQa/B2QsFodCobBoBPgfh0PqOA7wsiZhYRgOI2NjSDTM&#10;shZfGaMQSBjr0xh8E2DqLiwWi8HidMQH5CbmQH8NyIjoAOkPBEKv+J8K+GDhceBA0KkE9JYIw2+A&#10;LxmWSqHq5n4wGEwO+GHBOSAcmJyFDVlyKytbO1uxvUSqkCkcpXJHB5nUQSa2dXC0d5Q7KuSOTnKZ&#10;k6OjTCpVyGWuLs7u7m7eXh5+vt7+vj7+Pt5+3l6+3l4+3p7enu5ebm7uTk4uoLJYIrW1FcOUMRai&#10;Wa9JGAaLxzZjMugsM1MmlUanUE10MVDJODwRXiIINBqDAksMGoUGJ4NCwzhZSBS4mEZGvxBwsSB0&#10;F22O0ejo2OyL0hBz1AADDPjrAtgRBo7DwHEY8JuCjuL4FXMcOljq/nCkm7liDj1qwXuKy+UymUwz&#10;hinNhEKmgCEiHgxtwSAVZpY1Rn1hhP6DMfoLJM4ITZiDxOoIDuOfOQ4oYFSrCxOHxZHwRCoGT0Fg&#10;SV+hCV8gcF+h8MYooCcQiGQ8EBLFCI3/whj7SdBzUBg8icxgsbh8AZPFhmlZcCQjFH4OkvAlAv8l&#10;5DvA7kQKhWpmRudw2HwBDKRvDn4N4Bx0jA04pdnz/G3hM+c43rx799NPP+nzqjz9/sWde/cnl0yX&#10;lWhbW0vr6vLq6rLrqtX1ler6cnVNhaqyQltRlltRqi2vSK+t0tZUa0pLM8uKMgvykkuLs0uLykqK&#10;q8rK5+bnVWoyctOUqTn5RRml8/CWfgTreJxlqKmVj8Dan2/jz5F4cSSuPIkHW+zNEftyxAFssT/X&#10;1kvqFpqWVZVb2uoRkCWwV/Ic0gXOOUK3bL6LmuusZTll0uUZDIWGaJtMskvAmEeRJcloqziiJA1v&#10;mcB3SlIXtk4uWTO3tcfaQ0mSxJLsohXBaeX1rT0LJhaMTY9OrhhfsrZzaKl/fLGVe3pdz4rmwdXa&#10;xvGMhkXZDYvVDVNJ9ZOJdSP2MfUUl3yccwHaJR/tVohyLca7l1Bci5xiq9fvPvbNrbsr1u3YtOPw&#10;vUdPe6c220VUEl2Lie5lTJ+yiq6Zm989unf/4bd3756+cm3P8TNnLl5+9OTp2Wu3A9V1dA8NXqFB&#10;y1UYRTrSIRktiULb+BKE8sDQsGx1cmqsf7S3NCHIOSnELTnULTnMOTlEkR4sbi303Or5k3oAAP/0&#10;SURBVLVcOdXlP9qa2FkeUq+S99WHlCby143EnNiW11bsrgqXZIbJNdEumnCPlDCP5HAPVVJ4SVZs&#10;rjoxNiGSJ3Ex4riiLf1wtkEsp+jAtBKv2Kw4TU1mYUOKuigoIrSmPvrK+fY9Wwq7moMzo6U+Up5M&#10;RC7JCRrqzTj1deX9m80bV+f0jTZlVzTEqEs1FS1JxbXFzQPZ5a01XeOyILWZfUxSbl1eTpY6LTE1&#10;ITEoKCA6KrqltXXh8Mjo+KL2jp6h4dEzZw6/fHHr3r1LV25+vXHbqoXjY+PLVw7PbNXUdLaMz5TO&#10;7a1qWzB/cLK0faJtajPXX4OUZyIcNUipCueYKnEOq1bG7Jpb0pyVHhSVyXYIw1iFYGwjuc5xCerq&#10;gspOeZCW75QQqSwurWx3CcumOCj90xoGl2zYf+TUwcOnJpatd43OxkoSkTaxaNtkjCQJKU4jSFLx&#10;YiXaLgEtTSc5phIl8QTLaLJlBM08yM41oaSsp6tzcUlJXUVZ9dhg34rF/Vs2TmzbMLJ78/S+bau2&#10;b16Ro05zsLOuLstfsqj7/OkDTx99e+rEngP7Vhw6sOLAnqnD+1Ye3rX+62N7T509feb85bMXrl26&#10;8s3lK5cvnT9//uy5E8eP79yyobFYG+hi6+0oshOyzUxhuEsylYQlYFFYNAqLwOFQRDyWTMRQiHgi&#10;HoNCAugoDh3NoMMchDECEhfAOoccB6iis9uxMLI1NNd1dIaxkTHQI8B/Rl+BL4iepPifyVegHygk&#10;SuczAjX6j9KcOXPQSIQugRgOgYABp4x/QRno1tB6LgaNJaAxeAwGh8ERMBgsEPCDw+HweDwBD5Yk&#10;AoFMIlMpVDrNhEk349AZHAaDzWSydfE46DSaCdhK0mWPweEJGMgKYZEoLAYNrgA4LjwW/EjCXiHm&#10;zAGfTtA3I9BNvSvKf1sMHIcBBhjw/xcMHAeAgeMw4DcFHcXx6+M49NARHACQ44A0h5UldOawMNcl&#10;joCesRwum8kyo5uZ0GhUMpkExndgsAeGgEYI9FfGkOz40gj5xVfGX34JRo9wlGYEBmv64SQcwYGh&#10;HBjWgqEhzLGCwpG/QuIhx4GADAWJTKaBRqlUAomCxBK/QGCh6DgODIHIZLMF5kI+l2tKo1EoVBKF&#10;giXoWBIk3ggJ+RFdeHxdeH0+TyAU6Hw4IMWh4zjAL8PAcfwG8eHjxx9//PHt+w9v3r1/+PTZje8e&#10;dE2uNXdN4HtlsjwyGG7pDOd4hlMCQ5HAkCuZshS2NIEjT2TLlSy7eI5trIVM6eqvjksryipoiE+v&#10;DE8uqWjqa+tZ1NI92NDU1lA/t6q2OyS1PDylVh5cSrdNpAgjyaJImk0MwTYOZxdPsk+g2MUSrWOI&#10;9koTeQbHWW3jm2Pnn8dRJLNk8Sx5CleRwXdSCZyyOM7ZLOcsUyct2TadapdCtYrDWYTDaKOWsWRJ&#10;GtkigSePT9U0Do+v6h2elvhmkCVxRPt45zBtZVNnz4LxBaPTIxPLJ5au6164zCe+jOGSqUioDs+b&#10;H13YEZXfGlfUmVTSF53XWtaySFM3wHDTYJ2ysS6ZKNd8tEch0SPfKqh44YptD54+f/r85a1v7925&#10;/+jZi9dfn72WVjnA9soThVRY+5VkV42ev/Ltm7fvnr94eezUuY1b91y7+e2zFy8Pn73sm1pFdVVj&#10;FZkYFy3CIQ0hTUdKlAhREIqjsHHySUlLzcuISwj2iPWTJwW7JYXKU8Pl6ZGuGSGyuXmu25el9DV6&#10;xviaRzrbRMpF0a6iJD/B9qUZ5/eWdJR5a8Ps1TG+2kRfVbRPUpRzZoJPtiq8IDdFmxbtF+hP5kuM&#10;OAqMnTfaNhxtG0mSRuPsYqiOShNJtIltANPeqWKe8uHd3iffzb92Nvfg+vAdSwM2LvI5tivz9tXq&#10;5w/mPbo1b8VUZlaJysotzEQRT3dOorpmmHpo6G5apk8+WZFOVmSEF3UPLF1b09iizatwDYgJT8qt&#10;bx3sHZoam1heUdFQV1y+avH4zKolw6PdM2uXDE+MdPT2Dk3PpJS2WofkWoWUmAcUWwQWgctrFVxp&#10;HVVNcM1GyjQIRyAqipM6MaOuIy9ja3n6wnxNaV6FlX08RhBGso/1itamZ5dExaX5BEY7+YW6+4fH&#10;JmrCU0rM3VODMhraR5YPDA8NDgx29S6UB6RQJEq0RRTSIopgmWhsFYOziMOJkrCO6Ti5Ci3NxNkm&#10;kc0TqJYxdLsomXdyXX3/4ODKysrO8pLa4QV9yxb1bV47vGnd6Ob1Ezu2rNixeVV+llpsY+vooIiN&#10;jGtpmjcxNtrf17lgoHNqamjt2pFdW8f279749bG9J0+fPnnm8rlLN85f/Obi5cvnz184c/bcsWPH&#10;tm7cUF+c5+siC/JxDfBxsbe3FFlbmJmZkYhYPB5DIKAJRDSRhCMT8RQilohHIxFGSMSn5CkQXyKM&#10;9DE1jJBIDB5HxONI4FuAxxMJOqGQyEymGY1GhyQCGjovIJEIBOQ4AP7cev8vCvwBn6A/VQLRNQ3x&#10;H1IJ/2YFXeYXSEbovCfAV08XbcQITsmZJSxmfVNgTX3h/5GAAxkbw9lAOuYIhkcx5I41wAAD/v+C&#10;geMA+G1wHNAsBKYgsKugPfW/HKCvMNDVb/aP2///Qkdx/Fo5jj/359DzHDAiGrhlLAVCIR9m0OSy&#10;2CwGk0Gn06k0KhGMcHH6/LLIOcbGX375Fcws+/s/wAwoYFQJfTn0FAckOSDPAQdhKAyWACekIKEX&#10;xldInBESDcZkZBLJlG5GMaEjscQvEfgvdHE95iCweBKFyeII+UIum2NCpdIoMEUezYRGIJKQaBwa&#10;hyeSKTRTUyaLxeXpgrmZC2EyPks9x6H34gC/jt/g3f6Zcxz/+q//+tNPP73/8PHt+/dPvn/x3cNH&#10;vdMrzZyjyIo0vDwVJ1ejHTJR4jS8jdLKVRuaVheVWekWlc+RpRKsEoiWsTYe6tDkqtD0CsegQo5t&#10;qtwru2vBkubGeXNry5ZNDSwbal0+3Ldmae/4cE9BcbVLYKpreGZoSrlreAHNNo4oiSfaxRGsIyl2&#10;EXRJgo17jktQmVtwsWtIsSK00Dmk0D2ixDOq3CuqSh5QIvEstHTL50AnjiSyJIVik4y3jKRaJRIs&#10;oym2STjzWBP7FEcPTWxmZe/oqqDkUrJNKMk2UhaaXdLU39E/0Tc0PTQ5Mz61sntwsY+ylOyqInoU&#10;k92hCwbBrYjgVkh0L8Ip1H4JTdktk3TvXJRLLsqzAOtaQHQtJHiUiCLrCjqW1w7OzB9ePbB449Ez&#10;55+9eLVu17HonPmZVX07jl8YmN6UkDN3aOmmO/cfv3v37unT7x89fvbsxctLtx5U9iwThOTj3dRY&#10;VxXWSYVVpCGkGdCVwzYMLfRwDghMy0jNVydmKQMT/ZxiveVJoc6x/g4xfhJloLhJ63podebmiZhq&#10;tbQwSVGkdC9JcW0pdj+1Pe/KodLOSq/MULHSW5oc4JQS6J4Z6Z6dFJqnTsrJT8pMCQ+LCmdZORiz&#10;5UirYJRNKNouHGkXgxBFG1nHIqzC0VaBJGtpisr5xObUG3tjvl7muXauaHWt+bpGy/3jrpd3Rd48&#10;FXv1aObMVGp6bjrDIRQjSUSKk5GSFKQ0A+WoRkm1MFCoPMvEK08aVymLKJVHlnB9coX+hdLIKufE&#10;6lBVY1nTcP/oiq6hJcqcJpF3cnRuQ1nbcH3fVG7jmHVENdatEOVRjHHOB4JyLsB5lKCci5AuuUhF&#10;DkKWjXJUMe1TYqLUxbHRq7MSNhZrlIHRlooErCSZ6qryic/xC4nmCUR8gQWXJ2RzhDZihU9EhrlH&#10;mjg4PzqjsrWte6C9NUNdYumZjLOLM7KKRdqmoKQa0HmiXE2Qq3GKTJQiC+WUg5ZmEqXpFPskU/so&#10;C8fIpOTK2ooBTUZNaVH1yGD/ssm+zWtHN60b3b5pbMeWRds2T69eMTW9eHygd2Fve39Hc1ddRW2e&#10;NjslKTMzJS0/V7Nm+fi+/ZtOHjtw+vSpk2cvnr187cLlq5DjuHARvGS+/vrYpo2b8rI1Ao6ZFd8k&#10;KtRbq8rw8/VlMk2JeDQeiyDikUQCGgiZSKQQCXgsGmH8FQr5MzXwS0A3CugjAf368AQCmYAn6aZg&#10;YHA46B4INn3aC3IH+l3+Z6LHnymB6PFvrf5fFD3+fc0fRYfZrye4GgjoSYLBYXF4HBGGcwXfOxoV&#10;5oZlsThcLhh3SsR2TgqZt6dHUHBodHR0klKp1apyc3IOHz4y+640cBwGGGDAXxcGjgPgt8BxQIJD&#10;yIEzUyk0juB/vXuIpQWHTiGbsqHpZ8D/bfzKOQ5wM3+SP121hMmu9cllzcFri8fjcTgcMMaim9Gp&#10;VOpsflkUColAgNHZH/7wBeQ5/vCHL2GwfJ0zB5yZjTDWTcb+co4xECMEFoEhovEUIoWGxROhczIS&#10;hcHi0Tgi0H+FIH5pjP/KGDcHgZkD9kUgyCQSjIyvy8LHZrFoVCoaDIoxGCKZTDM1ZYDRHo+ni1UP&#10;w9JbWgGB/MwvzsbAcfwG8eOPP378+PHtu3fPX768/eDhglWbTDxTMC5arFxLkGsw0ky0fSpBkigJ&#10;yo/Nas6q7MwobbHySifYxOOsIwUeSb4J+fLQTL6HluKQaeuTVdPSl5qmLMiMv/D1mjP7lx7bu/zU&#10;waVbli/IVCrDwpMb23rrGpqziho4DpFU2ziKXQrFNpFkGcYSR2tLu9duObBx667e/uHSiobS0rqF&#10;wxPbduxdt3Fn9+DirIK5EZmNfOcUojgBL0kl2iUjraKo4kScZRTFLo4iiHSNLqhsHBpbvGZkcr1z&#10;qIZsG02xjVIEZZbWt3X3Dw+MLB6ZWD45tWxgaDJQWcx0VSmSmiMKe2MKFsQWDcUWDsWUjsbm9dXP&#10;HymYP2rqkY1yyUe5FWDdCwmu+Xi3QrxHGcktn+RRRPYoEfiUqSuGF63ekVbebe6bmlTYvHb7kc6R&#10;Nc7hhX6J1YOTW78+ffXMpZunz32z+8CpvPoFAg8NQZ6GU6RjpIkY+xiiNA4jiUbbheNFflRLJ2We&#10;NiDUJyM5IiclVBvpH+ctjfQSR3rZJfrLUgPt69TyQ+uSvj2tuXos48Lh7PP7ci7sz71+PO/xhfzr&#10;hwoGarxUoTYZwU5KP+cYd/vMWL+c9PC8zAhVcqS/qyQkNNDBww/BFCPN/VBWfliRD881ziuxRB6W&#10;5RaV6xiYwrVzTk5yuXQg7+5J1bWDccfWBx+cCTi0wu/UuvCr+2JvnYy7c1ZzcEtBV3e9tUc83ykx&#10;JLMxIK02uqjZN6UsNqvD3C8bL4nzSGnMaZzQVvYo8+YpgrL8EytyqvpLGgfm9070LJiY19rT0Nyb&#10;nNXkFlmgqWhduGjJwNjS+f1L/dKaaK5ZdJ8ifmA5y6+c7l3CDyxm+RRjXXJQimykIhvjpKFIEhIS&#10;Szoa6uelJ/dnq5JDIriyCLxjGt1d6xGX5+YXyeZY8HkCLt+cwRFYO8g9I1LNPTP47sleockVFaUL&#10;OhrV6gK+YwjGMhhtm4gQJ6PtVUgHNVKaAQThkAHuapxjOkmagRMnocWJRHEMTxYdm1pVWtGlzS6r&#10;r66eGutfNtG/ff3ibWvG1s+Mblo1snXd8Pb1k1s2Tq+YHh/obG9vbGqrr59bV99YObcktzw3J3vl&#10;0sENG9cdPrLv1NkzZ89fvXTl+oUr1+FclUuXzp079/Xxk5u3bK0oLpRaW/LoJmxTGo/F5DEYTLoZ&#10;lUKFbhhELJGAJRFhTlkYixQPo2yAl/onu133owc03410uWNhQFCdywYei8WjUOhPlf9vCyRVwIfp&#10;L/tigB8MBkcmUyF1TjMBp0Miga8NFBiilEKBqWh1AGWggJuI4EQhcHg40QWPg1FFfhYsFs5hAd9E&#10;UJlMAjuBFmgwKayJKd3UhG4KE8eyGGYsFpvFZHK4bC6Xz+GywCdLJLK2s7OT2ksUCqmbq4uPl3tg&#10;YEBkRGhcbHRykjIjLVWrVRUU5JSUFpVXldXUVc5tqp03r6mjfX5vd/uCBT0jQ4Pj44OLFg1OTIwu&#10;nhyZmhy9cuXi7IvSwHEYYIABf10YOA6AXz/HAf/WbcFj0MiQXqeaMnnAopoF/EP4n+Mv6/9SdZ3u&#10;L7XxF9v9t1qG6tnSz7AQCvhC89mVPwVs5N9q5jPD7InrMKv6T+DXznH8RYCzAQKeGgBwdubm5jDt&#10;HbiL+Hw2h8NgMHT5ZSlgYAcGfCgUynjWoeMPOqLjCzCOhK4ckOZAfjnH6J9+/4d/+QMY3oKBJRHm&#10;9YMzVKhEEhmFxn45B/WVMdYIRZwDA5fi5iBxGDwRicb8/gtImiCMjYh4LBWOHCk4MJTEYAhEAs3E&#10;BHSAw+EIdB4c5tBFaZbg0HtwfOI4foP4zDmOH36E+Pjx45u3b5+/fHXr/sPRDTs5XmlYFw1WrsLL&#10;NShpJgpYg+JEaz9Nct58VWFrTGatpVca3joGK4ozsU+w9si0D8q38sii2mdYeWTkV7XGJcbnqtJO&#10;7F6/Z+vori1DR3euXL20LSExPCQqae78trTktPA4NUscSbZOINkkk60TiVYRTElkXvm8rVs37Nu+&#10;Zt2ykfHBltH+5s1rx47v37B+1eTk5HheXlFWabOVdzpZEkeSpJBsE9GW4VTrBLxVDNU23tQmTFXQ&#10;tHXzzk2bt/ePr7b0SCLZRZMlMU6hWRX13V39YwOjS0YmZxZPL+sfXhysLLHzzS7vWVPevSy5tDeu&#10;pC+mpD+uuDuhqCumsNUxroLgnI1yykO5FWBcczEuuXj3Apx3KdazBO9WRHIrIkozmYoMK98soWsG&#10;S64UemRIQwtsA7NYzsls5xRr3yy36CLv+DKfmEKnYDXfNcFMFm8ijzORx1DkcRRZFFUeQ7IPJksC&#10;GNIAlo1TQXlRbGyIWhmZHR+amxiUFuYc6mwZ4WObEKQA5VqN16r+sFObYq4fTLh+KOX6gaRrB1Ou&#10;H1JfP5S5byaho9xTGyNLD3VN9HOM95NrlCFZKRFZySHpKRFxEZ4R4f4uQX5UvhXNRkGzdWdLPIPi&#10;MzqGFpXWNOUXl5dWVvr6+eZoPW9drTuxX7NuafxoR+T8Mr+6fNehdv/t62PuXi969qD68N7yTdsm&#10;QhPSgiOSmtu6KpvmDyxcVDuve3RqZW5NJ9M2ID2/trO3b2blTFvXQGJGria3ZHRiyYr165etXz+9&#10;fOWWzVsO7t2zf9/O7dvW7Nu38dq1c6fPnN60fXfL8ArXhKLctonUyr78xoU13dMZFX1zJ1bZhBZh&#10;5BqkUzZOnkmTxueWtcxtavJwcvfzCktXlVh6p+IcU808Vb7KPJ/gGB704GAz+XwGT2gv93APTmI7&#10;hHpGaue2dS8YaB/sn9fe1+MUEE+zDgY3Kk6cAD2P7FNptkqCNIHoEE+1j6VK4ii2sUTbCJI4nGgb&#10;SpJE0u1iyOahFrLoqvq2lSun1q4c27ZuYtuayTXLxtYuX7BlzcDWdYPbNg5tWD22dtmi9TOT62fG&#10;Vk+Pb1q9uq6mITDQd+mS8a0bRw4d3HP67NkLl66cv3j94jfXr35z+fKVSxfOXzh9/MzO7bsaa6pC&#10;/Xz83NzcZQpHsdjBzs7GyoLPZDLAW5xCpJDwVDKw/cEPsPqxCCT4FsxyHNAfA87YAOWvjOZA0ev/&#10;GjLHiEii8gVWRCL5zzfpxBiNshXbRUaEqVTp2VlZGk2GRp2p1ahUqlSwlpOtzcnJys3JzsvLyc/P&#10;AeWsLK1Wo8lUqzLVGZmZaRmqtMzMDHVmRmZ6Wnpqiio9Ta3KALtnZ2tB/cLC/BIY6ri4vLy4Ety5&#10;FWW11RV1NRX1tTUNdXWNjY1NcxvnzZ87r6WpvbW1o6O1s7urr6+7f6B3weDA0PCCkdEF4+MjE5Oj&#10;k5Oji6cWLZ4anV4yPr1kYnrpouml40uWji9dOrFs+aIly6eWLl+ydOmiZcuXLFs+DZYrZpYBuXbt&#10;6uy70sBxGGCAAX9dAHvBwHH86jkOYEZZCHl0ColqymCYmVCodJ7FJ6YAGoTAFoSmIF9ngVnozC4r&#10;S6AFBiLU67S6eSOgHV1dXXWo1ulgG7q6ukb4ujaAThcMElbWN6xrGXYFtqxveLZp3QEtYXqMWYAm&#10;dHVA+9Bi1e2gqw+PITTX9wT0G2YO/WM7Or3+rD4bgDMGxjyXy/0vcRaQ4fjNcRx6gJPSQ3fjzJId&#10;4PbQJV6BQelNTEzIumyCuqnUSCMjoy+//PIPOnz5xZfwz2hzjP7l91/88++++MNXCCMEBgyC0Wgs&#10;Ho8nk0lUmgmGQJ6DhJFE5yAhx2GEwiHRaNgUCvXlV1/9HnIlXxobzYF/HdTp8QQ8lUplMBhsDgfc&#10;p7+MwTHbUYDfKLuhx2fOcTx98fKnn37S0xyPn39/4/7DsQ37ON4qvJNaFyMzC+uYiZOm4uxinEJz&#10;tGWd87on6tqn7QLz0eIErCgRaxmHF8YQ+DE0+1SqQ6rIXR2vrvEPimworzy9Z93erUN7t44e3b5y&#10;yVh7ojIuKj5zXltPdnZBXIJGKImk2QILM5HokEJ2UNp4plbP692wfmrRUMNgb8PC/sbRgYaxgaqp&#10;sfm9rWX9nXOBWaTJqZP4AtM3jiZNJomTcMIoqm0sVRTDtE8kC/wGBpePj64YGlzS0bs4RFWNtw4j&#10;iWMdA7OKKjs7+yYHRmeGJ1ZPLFnVMzLln1Rg55de0rncN3M+1VmNVWSjXUsxbhVol0I0nDdRhHIu&#10;RjvloJxzUW4FKPdCnUNHPtY1F+eei5em4W3iSDaxZIc4rG0i2i6eaBttahdnYhcPxTaRKo2lipUm&#10;QCOONbGLNbGOolpEEK0jCbZRKMtQpMAbZRlGFAVghB4mls5Mkb06OTktIigzxic/PlAb7ZkVpwh2&#10;E4S4CmP9rBKDxYnBkkRfC5U/ozSBXZ3MKY1j5kezsoLZWcFWqmC+NsIiK0KcFmob4s1ODLTPjHfL&#10;TAzKiPPLVIakxXlmpoV5+gagGUIcU47jKagimWdSZk59Z7Ays2z+/PT8fFdfT5XK+fSRyvGuhJQw&#10;SbibWGHNseLRIrxcS1WRJ/ZXPL7bvGt79vr1vU39PcVV8+e3D+bXtQwsXt6+YHRi6WpVQS3bSqHK&#10;zWtoLOmYX5CnSYuPitaqtZs3bj514dKGHbuWrVyxZ9vWW5eOvXpx49mz6w/vnbly4dj+A4fX79jR&#10;vWxNYHpl3eBMSHJ5hra0Zm67V2Bq7+ptDvHVcK6Kez7CUU21j65oHuobnNBmljQ3tLX1Tll7phJk&#10;KYqkSnVtu4Ozm4WVjZ1EbiN1srCR2Mv8ePYRWKGfc7i6uasnN0cdFxtd39LiEqoxsYvESeIJ9glk&#10;aRJSnIB3iMc5pBOkGRj7DIJDCt4+FWmfirZPRtolIG1isNZRaH6AhXNUZWPb9PTI0une5UsHtm9c&#10;unfnqs0bJzatGtw407Vhxbzh3qpCbXK6MiIiJNDTzT3Mx9XdQeLlJhtf1LlxdffBA5svXDp59Zsr&#10;127cunHr2+s3b3xz/erlq1fOnLm0b8/Bro6O1OQkpTJemRATGRkaGRwQ5u8b5OsZ4OPh7+3k4+7o&#10;6SqVyewd7O3Be5dFp6Ax2F+wCV+hjL+EZLcuoKZ++fNWPX5e/XeU/1UBR2GYMTzc3KwsrIx1ITmA&#10;Rhf0FI2EHxg8GD/l5mjb2uZ3tLd2drT2dHf09XUOLOhZMNg7uLBvIZT+keEFw0MDi8YWLhofmhgf&#10;mlwEZHhy0ejiifGpqZHFk+PTi8empyeWLp2cngaayampiamp8eklo0uXTixZMrl02eLly8enpyam&#10;pyeXTE8tWbJk2fJJoFmxYnrFzOLlMytmVoDy0hUzY2B1xcqlM6uWz4DlyqkVK1euWDkzs2rlytWr&#10;9LJqDZQ169auXgv+Ww2W6zau18vaDWu3bN2wadP6TZvWgeW27Zvu3Lk9+640cBwGGGDAXxdgMA5G&#10;5mBYPrv+q8XnzHEAK8qSz6aTSBQGV8DnMCgUKp0lsNQZVhbmQg6LYQosPwCdoyKLxze3MOdz2Wam&#10;pjQTU1NT6BtJZ3CE5hZCPpdBB5VopnS4jUajc3lCYLEJuTDnuU5rSqPSTM2YwJgTCkBl2CrQwtAE&#10;dAaXL7SELbNAGzRwKNi0iYkZkysQWlqas2AuDCpQAjBYPDD4IJuywUUwF/DBQfX1df00Y3MFsIcc&#10;FlzVacHB6eCgkP7QnfFnA/CrBWYzMKH1NMes9j8CqAkAjevfHCBl8AmWkOnQz16B4Uj5uux3TBaL&#10;TqeDG4ZEIsGpKzBIB5y68sUXX0CXjt//4V9+94ff/f7LL+cgkBgcjkDCE0gYDA4MNFFoDAZPRMFs&#10;KaQ5SKIRCpSJGByWQESTQBGHAC3p0uVhv5pj9Icvv0IgkXg8nkKl0M3obDabx+OBPoDLDgkOgJ85&#10;DtDl2b7/NmGYq/Ljjz++f//htc6P4/aDR5Nb9nH9MzDOKqxcjYVzVTKw0lSCOFHsW5hU0JlX1ZmS&#10;3yTyScfZxWBs47G28TjrOLQwhixJIzlkUGVp3kk1cekVA32DJ/dtOrJv+dHdUwd2LFsz06NSqwJj&#10;sjPzm6OVpdEpFRyHSJJNFM4uCStJxovjmfYJWSXzBhcONNUWttYXtzeVtzeWttXm9M4taa0r72iZ&#10;n5dbkZJVb+uVQpPEUm2TyTZKrEUU2SaRYBlDtVJS+CEN7YtKq9oLKjpya/oD0yqJtiEkUaSDd2Zh&#10;ZVt37+iCoYmRRcvGp1b1jiwPSiq381VX9S9Pqe6XJdTZx9TYRtfaxNRbxddaRdVRfYoxznk451ys&#10;ay7KtQDlVoJ2LcS4F+DlKox9MtouASNJwjpmUN1zSd5FNO9ihleRmWeJiWcBzavQxKuE6lFA9iyk&#10;eBZQvApo7rmgGs01m+aaR3XNI7nkEJy0eFkm1SWd6pxElseb2voHhfgHeNhHeFvH+oiU/qLkQOtY&#10;d77SR5AZzCtUWjVrRd2FNi3ZouI4riqYlR7KzQjla8O4FSm2/RXSoWqHrnz7+Sq73BiByp+T6C2M&#10;cudEuAjCnXnB7nYJCSHOAYEotpxgFYi1jkDZRhLEEXjbKBNpnE1wlpVvItNBkZnnee1K7bdX67du&#10;yG6tdi3X2hRqbZcuVJ4/Uv7ku4pH35auXZleWpXtHVPgGFgoCSm0CMgVRxQL/XMcY2rM3HMojmnh&#10;6rl5lQ1J6er4tDQXn5DAsKSKunn1rd1tCxZWNsyvrW1Yt37myLEd23asOHRo8+jowtqG1p6xFRU9&#10;iyMK2qKKeqIKumJLu2PKe8IKOuIbFjF8C9HOOcaOamNbJdk+PlLdqK3qVpe1qUraQtIrzVzT8E5q&#10;i/Ayv7Rqt+AM37A0/5Bk36AEN69Qv1ClwjdD6JzhFV/U3DM2v2NBUVXzvL4xv9hSvpNa4JLHkGtZ&#10;bmqOd5aZsxorScWKU/HiVHDv4cQpKLtEtG0C3joWLQhCC0PRfD9zl4ii2rrenrnzanMayrNqK/Jq&#10;qnKry9U1JemVBaqy/BRValxkoF+gp7ufh0uIn3dYUEB0eEhKYlRpcWpldeGq9asuXbl47caNK1dv&#10;3Lz97c3bd27cvnPtxq3Ll6+cP336wMFDW7dtmZlZMrFoYHhhW19PU1dnY097U2dLc3tLc8u8hqb6&#10;qprq4qqKosy0JDsbKxIeCyenQMzSDTAbCZYAlgQ8EYPBwtQrCGMkAqZY0c101IfqhDwIAmEMFcb/&#10;Z6DQ/1hAY3g8AXx9QNnYGAG+VUlJCcGBgQw6nUggsJlMBwcHN1c3J2dXDw8vZUJ889yGgQU9Cxf2&#10;Dw8vGBsdXLRoeGJiZGJiTEdeLFq6ZPH01OSS6UlIYSybWrZs8bJl0yuWL12xYsmKmSUrVixduRLI&#10;slWrl61ctWLVquWrVy9duQqUZ1atWbV6zfLVa2ZWr121Zu3qNetWr1kLNWvXrly3bvXadWs2bli1&#10;YeOq9RvWbN64esOm9Rs3r98Ills2bN6ybvPWjVu3bdoMyxu27di4Y9cWIDt3b929d/vefdv37du5&#10;b+/OPXt37t27c9+BnQf279x/YNehw/uOHNpz5MiBo0f3f3300LGvDz98+GD2RWngOAwwwIC/LsBg&#10;3MBx/Mo5DmBHWQgZplQSlSGwtLQQ8MxgREQzvrklOIiAxzal0cxYbBgmQMBj0E1oZkw2l2NmamJq&#10;xuTyYbYKLotOodCAlmFKI9MYHOipAdR8limFasLgCy04JiQK1ZQD1EIhjwsjIPCFAj4POoeyODxI&#10;d/C4LBYbtCYUcEHL9NmWzQVclgmVamrGEloIIcdBprK40OPDXGiuj8cBLgKHaUKh0Tk8mIdCyOcy&#10;6aBVOofLZ9GB3pSt6yGPw4YHFXymHIeZmZl+KsR/8kGFDMdvlOPQA3IHnwBuoT8G6Zh16GAzmAxT&#10;U1MKhUIgEH6euvLVV1/+/g9f/B4G6EAgUDgCCU5SoZrQyBQqnkgxQmLnIHDGGBIQIzQBiSOAfyQS&#10;yoSGMqUamVARVAqSSAJDYtwcI9QcYyQGiyGTiaZ0GovF5HK5AsEvEqkAzPbujxzHb/WXYeA4YMzR&#10;jx/fvHv37MXLbx8+WrxlP8dPi3FSYWRqSHM4ZuAd0wmSJElAYVHD2Nzu6ZSCeeZeaTjbOKy1Emud&#10;BL05hIkkSSZJrsHLMujOmQpfTUtL366VE3u3TO/cMLJpZff4eLsqO881PE8WUuwYXGbnm0sSx6Kt&#10;osC+GMtEvE0swyE+Nb+ptaOjtDinoqSwuqKspqKkqii7rqpo/tym7u6BksrW1NxmC490sn0i1T6F&#10;ZKvEWcWQbBPhXBU7Jdki1iO6NCq5IUTZ6JNQx/fOItnHke0iHPzTCmtauwdGB4YnhidWTCye6V04&#10;FagsN/fISK0aypm3KK12YWr9SHLtcFrtUGJVZ868CS/1fKJrNta1AOOaj3ItQrkUY9wKsAot3j4Z&#10;KVZiJEqMXIV1y8e7F6HdwaYirFsRzrWY4FpIcCvCuxWDMh4UXAtBC1DcCnEueWidoJzz0E7ZSIUG&#10;q0hHOybhpNFkS8/wMP8Qb4W3zNzf2Sbc0yY9ylEZJkkMs0mJsMlV2leoHGrUthXJotwoQUYQSxXK&#10;zgwXaKIsS1Js5+ZK20ocmwocajMc8pIcUwOtY71FHjIzZ3uGiyMvMcInITFSHhSCZMvRlgFI63Ck&#10;bQxCFGFsFWlkEW5kEYqwCMLwXSPiPbauST64IXrduE9flUVrHqc1jzc532nn8pAT28OPbIxZ2BGZ&#10;plLSbcMxVnHG1vFf2STPsUtFSNJRDiqMkxYvV4mCy6JyuwJSKp3i8jjuqeLAvLDMpri8VlVZb3Ft&#10;f1PbYPfQWHFje1RGWencwcbOsZrW8ZJ5i5ziKmieuXinbJJbHgFcXpcCnFsB3rME6ZSLkKqMoYNM&#10;MrjBSJIEgmMGUaaiytSggFFko5xzMYoskjSNKU8TuqXz5LFcx3ALRZRTYEZ0Ro26tLOgsm14YlXP&#10;8JL6jsHBxSuzq3pSS/s1NUM+KY3B6saagVXuykaycy7OKRfrlIVxykErspGOaqQ0HStNwVhHo4Uh&#10;OIGfQOqfmZNTVZ2XrgwL8/dQOIrtJdb29iKpvYWjg1AiBmLu7GgdHeKqjHROifWMi/J0looVUonC&#10;Rebh57doxbIr129cv3Hz2o1b3353787d+9/evX/7zt0bN29fuXr1zJnThw8f3LFj89q1y5YtG1+8&#10;eHjR2MDYcO/oUP/wwr4FA909XR1tbfOam2oK8rIC/LxoFLJuWoqe45iNQY1CYlC6jLFgiUAgERAo&#10;JMwGAjkOY2MgswCV9Tv/TF78ZwRhjACfJW9PLz6Ph8cT6HS6j7d3ZUVpWWlhXExkRFhIZkZqXW1V&#10;e9t8gPaO9pGRhUuWTq5YuWTlmhVr163asGHNxo3rNm3ZsHnzhm3bN27fvnHH7i07tm/etn3L9h1b&#10;tu/aAlZ3bt+yEyx3btmxa/P2nZtAYdcuKLt3bt0Dyjs36/mInbu27tqzdfeebbv3btsFl9t37d6+&#10;a8/2PXu279u3bd/+XQf37divoycOHtx56NDeQ4d3Hzq89/DhA0chT3Hg6Ndw+fXxg8dOHjp+8sjx&#10;k0dPnDp26syJM2dPnjt35rxezp+7cOncxUvnL16+cOWby99cvfLNN99cu/7N9RsQL158P/uiNHAc&#10;BhhgwF8XYDBu4Dh+3RwHMPLM+RwamURl8GBeFSGfY0YD5huTKwBH4LHpJjQ6VyDU2VuWkI3g8jhs&#10;pomJKYvLB6YYNBjNBVwuh8Nmm1DIVFMYJRsYitBWZNKIJCqbJ+CZwfgDpnQzFpsDjDnd9BMLAY9l&#10;QqVApoTJ5vJ0M1gsLPkc2DIbHhradFZWFmyYl92UK+AzTSgUGp0PZ5yAk5+NOQraMaMSyTQzNkd3&#10;SC6HBTtPYbA4bAadSqGa0hngoPrmdYaj/qQ/F4AT1nMceuhpjv/wKkCG4zfNcegBThAAukzop07p&#10;g3RAhw4+TLwCY5Ga6R068Hg8Go0Gw1cjY+M5RmCJMgZjXAyMEU8ik8D9Ce5uJBr6bsxBk+aAAoaI&#10;JZGIJDQVshtf0qlfsOhGLDNjU1MUngjdOdAw0yzRxJTKZJqBZ0cAHwpwh8J7FHqX6Humh4Hj+K0D&#10;+nF8+OTHcf/h9Nb9/CAtzlmFlWUCwxLtkI6VpOAlKUK3rJCk+pSCFr/EcqZLClocj7FJwIqUGOtE&#10;gnkiQZJJ1MUopchV1u6ZRWWtFfk51eU5deVZNeWaktL8NG2xIriAIkohWWcQRfF4URTOIpJgEU8U&#10;xhEtYkyt4/xjShrm9dbXNZaVVsyd21pb35KeXhyXWBibWhmdUu0VWewaXixw15ClqWRpGlmSghXF&#10;kOyUeJtoml081TKOZhPHtE80s08wFStp4hSaQypNHCULSC2qmt/dPzQwtGh00ZJFi5f3DS0KTC4x&#10;cU7jBZTYxdRJ4xvtExrF8U3ShCa7iIKs6sGM+lETjzysexHaowTjUYJ3Lya5ZuPgpIZ4lCQe56TC&#10;uBdivEownqVoz1JQxroXQJrDpRDvUoB3K8C5FuA9CnHuBTj3fCyw3t3ycM7ZWNdcUMC45GIVGpST&#10;muCcjJUlYh1jTRy8oiIjIkJ95GILV0crLyfrqCBphL9DTJB9dIAkxk8S7G7lIWXaCykyK2p8kEW5&#10;2rlc65YaZuvrYBokYyX6WSeH2SuDZUmhbpE+sjBnO08HCxexuYdclBoTmpKW4BQYgWQr0NYhaNsw&#10;kjTKLjTPIUwrDlJLQ7XigEyuPNTNRzbeE7FzccS6fu/JJulojWisymJJs82GQbddy3x2r4ieWphS&#10;WZUrlIXSZbHuiWWK2FKvtHque5pVcB7dOQNvp7SPKE2p6oovmB+S1SgOzHaPK08v7VJXdVW3jrb2&#10;T7f2TNS3DEel1SoCc9SlHb2jK3pHZ+o7pl3j6qju+SS3AopnKdmrmOhegHbOw7vmI6QqI+tEnWNF&#10;MtI6AS1NRylyUc55OEU2GhSc8qAoctAOmWi7JLxYSYSTUOLJDinigLycmv6BybVLV25cvmZHVklH&#10;WlHX8NIt8xesHFi6vW10tXt8pSQ8f8XuM9LwcgJozSkPNIiW5yAVOUhZFlKmwklTMbaxGIsQnMCb&#10;Y+eWnJFcVZFdXJCWlpYocpARmJZ4pjmRxScyBQSWOYXJFVlbqTKjysqi6muSCvMzOeZimkBGs3Rh&#10;OYYsXLrq6q3vrt/69vZ3d7+7/+D+w0f3Hz+59+jx3fsPv71799bt29evfXPx4vlTp08dO3706NeH&#10;Dh/at3/fnv17du7ZtW3Hts2bN21ct37l0iVTw8ODrfPnenl5gsEEGIVgMTgdAaHHn1AS/3OBQa2N&#10;ESgkCovFUqk08DWIT4grLy9LS02JjopMS02urqro6+0aGOjp7enoH+gZHh1cPLVoZmbpmrUrN23e&#10;sHPX9j17d+47uPfgkQPgpE6cOH7y1MnT586eOXf2/MVz5y+cu3T5wvkL589fPH/h4vlzl+Dywvmz&#10;5y6cOX/+zLkLZ8+eO336zEmwBHLuDJBTZ86ePnMOyqz+/Olz58/A5UVQhrucv3D2wkUg5y8BuXTx&#10;8uWLl65cvHz1ytWrl65cvXztmys3rl25fu3KjevXbty4duMWkOu3bt+6efv2rW+//fbOnW+/++67&#10;e/fv3X9w9969Bw8fgsL9hw8fPn784NGjx0+fPXr85NHTp49A4emzN2/fzr4oDRyHAQYY8NeFgeMA&#10;+HVzHMC447JMgEFGocFg2XQ4UYRCIpNNGCzouQEnfEBfjNnaAFZWQrCDKZ3NE+j4Bj2szPlcGoVM&#10;NaEzGAymDgwG3dTUjCsQWgj5bKZuagswGU2gmwYPziYRcqEWTi+BaroZaBBoQMscnvnPDfMYJj9z&#10;HFQThsBCR378keMQmpCJ4Khm+mMyGGZmMOY39AkRgIPCqTOgbTiTBRyUL/xFhz8LABv5lxwHAIfD&#10;AZrZzf8GdBTHb5/jAACn+El+QXPA8C4Cri7rCritTE1NYTxRIhGHx6HRMHOKkTFyjjFqjhESFBAo&#10;NBaHx+KIaAzJGE2eAwRLMsKRcOCJIqNMqF+ZUn/Ppn/JMfuKbfaVmSmCQEKisWjQGo1GBQ8Ih8MC&#10;L1DwIIPjgqPrKI4/YraXv2l8zhzHDz/88NO//usPsxzHuxevX995+HjJtgPCEMhx4Bwz8ZIMtDQT&#10;Y5+Gl6QK3LJDUhuV+a2e8RUMRRpWEoe2jcNYJ2JESrRlPMEulSjTYKVqnDST5aaKVs9NSMxtbJw7&#10;f25TdXVlS1tbS0dffnlXuLI+KmNuVGptdHJ9dEpdXFptTFp1eHJVZFJVTnHH8PjKoaHJ9raehUMT&#10;45Mra+sXavLaVPltGXkt8cn16sL2rIp+VVlPRmmnMr8tIbdJW96VnNuUmTtXldeiLmzNLGlNL2pW&#10;FbZkl3SDmhlF83NKGuoa5vf0DQ4OjY8sWjI+NdMzOh2cWmbilEZwzsG55BGcC/DO+WjnAoxbEUqa&#10;EZA+V904yvTKwXvkoV2LCJ4FFJdcqkMyxT6BYB9DkiVS3bOIHroQpN4leM9Cgkc+3j0X75YHmsK7&#10;5hHd8gguuTggrrl41xywxIGlcxbeJQvnkoUF4qRBy9OwTqlYWSJKEkuTevr6BcVHh0aGeMSFuseH&#10;+aTGByVFAwlIifFLifFPjwmKDfb0drEL9rLtaEzYsbp8x0xJW3VEWrBzYohXcox/QpRfTJh3XJhP&#10;YrRfamxgbIhXVKBHVKh/RJh/eFyUjVsoiueGFoXhbEJ57vHlPaMl87tUxTXFDW0ZJfXeUUk+QQ7b&#10;N+Z+d6n86tfZ+2diFzXLesttlvd6ndunenA9/9HNioPbi9fM9AVGKt1DEupa+sqbWzuHFxXXtwxO&#10;r/aM1pjaBCpzalsXdrcPLCiraYiKT0/JzO0ZGB6dWLp01brp5TNLliybnFzSPzjS3bdgevmSr0+c&#10;2Hfw0Mz6rWWtixwjC+PKF8SVdydV9aRW9fmq6jNrhynSZKxYibRNMrZRIuwzMHI1yikX+m7A8Ch5&#10;KP3SOQ8p0yIlaSjbBIxNLNY2gShWiv20RY2DyzcfnFy+fnLFpvzqnristtbhlWOrty7ZsK97fK1X&#10;QjXdVdm79mumqwYr06Cd8tGKPJSO40ApctGKLKxjBsImDi0Kx1kEMcQ+3oFBMeEBibGByWlKsUsA&#10;iiM35roa89yM2O7GXHcMx9FKLM9ICSsuDC4ujiyrKGKInJHCQJxVMMEuYmDJ+mu3v7v57d27Dx/d&#10;ewht5qcvXj5/+er5i5ePnz1/9v2LJzor+v6Dh3fv3b979+63d769CezvGzevXb9x5eo3Fy9ePHvu&#10;xOEjh3fu3rVp09q+vt7K8tJsrdZBLDHSxcL4LwqMVaqXOXNmBQm5DByZTDGjm/G4PEtra0dHR3d3&#10;t5CgwLjYSK0qrTAvd35LY093R29P1+CCvrGxoenpieXLl8ysXLZq1Yq161dv2rJ+244te/ZuP3xk&#10;//ETX586e/rs+XMXL1+6fO3q9Zs3b9y+ffPOnW/v3r//6PG9hzp58Ojh4ycPHjx89OjxfUgnPLr3&#10;4OEDUAbLB4/AdQC49+AB2APIvYcPvwPlB/eBGighB/Hgwf0HD8Dqw0dwb6CBbcBGQLuPQDugcbAN&#10;XGpwbfVLvTx//v33L19+/+IF+P/Fy1dAwG/hxatXr16/efnq9as3b0D59Zu334NNr14DefXm7cs3&#10;b4D++9evX799+/L1m3cfPsy+Lg0chwEGGPDXhYHjAPiVcxwWQjMakWICrV+uDhw2i2FKpdBMuXwe&#10;D/pRmEI/Dl1dIZ/HYrPZTLrO24I/SxlYCDgsJovBhBwHQz+ZBELAY5rSGXwhn81gsNg8oblAwOex&#10;mQwTGpXOYAt5LNAUXwDDhYLdTak0E10mMr0fxycDT+/HQZ/lOEzhbBq44U/9OCh0lmD2mEI+h0mn&#10;m7E54CzY4KAC3UGBDhzUjMkx/xRL9TMBuIzgoszSGzqwWCygmd38bwAyHJ8HxwGgIzh0HAdkOSwt&#10;INEx69Ah+HnqCoNhYmpKoVIJRCIWh0Oh0ZDpMELOMULMMYKeHcZImEQWgSHPAYIlGWOJYAyLwRgR&#10;8L+n0/7AZX3FMvuCYfoVhWSEwyKIRAKNSgOjW10Yjj8hOABAT/SY7d9vHZ8zx/HxE8fx7v0HML5/&#10;/ebNnQcPl287yA/JITircDIV2iED45iJlaYT7FNF3lnK7Ll5tb2R2kaeewZOEoe1S8DaKHFWSoQw&#10;kmCbRHBUYWVZKHke0VHDc8uSeqgb5w2Wlc9NTUqvqqoZWrhwzdpN9XUtXT0DdQ0tJWWtlVXzW1q6&#10;qurnafNqcgpr53X2dfYuLK+aV1o+t7d3qL9/vLyiMyevsaautaVtIC+3tqCwqbllYPGSlXPn92fn&#10;1+cXV40uWlxZ15qRXZORXT2vvb+je0FWfkVufv2CwYmxiWXtfQu7+we7unv6B4YHhxYPL1o6unhl&#10;z8iy8PRypksayTWb6JJPcsqmOGmxwHh2ygXnKw4vDFLXMJxiqfIYomMMTRpmKg6hi3zMrP3oVp5m&#10;4iCGQ5iJfRTNIYYqjaE5RDNkMUxFlIljBFUaQZOF0x0jTB0ioUgjTR2j6NIoM8doU8dwU2m4iSSC&#10;BkQeRpOEUMWhVHt/sr2/mb2bhaOTg1RhbW1tZ22pcJR5e3nZiu0trG1EYluJTOLr4xEbFRQX6ZOb&#10;EbxuqvLi4ZYLB5qXj+aWpEdGh/h7uLvYie0sLeHDa2Pn4OgotxLZ8ASWXKENx1LKsHEmWPiiLILR&#10;VrFou2i2mzKlqj1SXaGtai9rW6CqaPaISvENddi2Mf/kgfIN06p5JeEhnmI3R1G+Om798uobl+Z+&#10;f7/98J7qNat6quc3qotKmzsHapq6Fk6u0JTUVnUMu0RnU62CkrUVdc0Nvb1tlRX5Scq4nLys6aXL&#10;127YtHLtupWrV2/dsu7c6cP3v7t459bZmzcunj59YvvO3Wu37hhfszWxqKlvyYbcxp7G7oX948uy&#10;K+dNrN5h6ZmGsos3sklCOKqQ8mykPAtyHIpsSEPoOQ6w6pSDVOQi5NkImRopzcRINQR5liigNDq7&#10;I3/uVGX7ku6Jzd0T68vnj3eNrW0fWtk6uHRo2baS+ZMhaXWl3evFgcVEaSZCrEKI1aBZyHHIc1Cy&#10;bKxMjbZLRIuiCVYRLPsIj7Ck2JSMFLU6MlVj7hKFsQ5F2sUZS5KM7ZQIuwSkdThfERGv1uaXZpdW&#10;Farzqk3sg7H2SpxjOtEhceGSLTfv3L313b17wKoHdvbLl09fvADG89t37968A4/aB/Dz5u07YFuD&#10;J+7lq1fACIfEx7Pnj589v/fo8Z17D67funX56tVTZ04fOXpo2/Ytq1avmJwYL8zPlcvs4ZvZEgyM&#10;+Fwu/DRwObppttC5FTqwwgKXx+PywLADvNdhVHQra0tLMFoDt5iNWGynUCi8vLzCwsLi4+PS0lKz&#10;szSFBfnVNRV19bXNzQ2dHfN7+zpGhvrHRgenpieXLFk8M7N8w4a127Zs2Lljy+49O/bv333o0IEj&#10;Xx85cer4mbOnzl84e/mbK9dv3rj97Z07d+/dffDw/uPH4JQfP//+6YuX378CJ/3u5Zs34KxB4e27&#10;96/BRXj7Fpw1+P81KL17BzRgFerfgQpwFbyI3rx///qd7voA9YcPugqgAdjIy9eQhgB62CYovIMa&#10;UAYFsBXIa7AEq7rDQXn/4e17WADXXLd8DxoE7z2Aj7r/wBLUef8eKj+A1R9+BEtwrPe6zR/g8sfZ&#10;16WB4zDAAAP+ugBjcgPH8evmOMx5DBKRzOBAwkIPYOjxuSwqlQLji3I5JjAeBw+aYOYClpkp1YTJ&#10;YnPMTGgmZmy+ObSEhRwGlUxmsICSSiKbcmGYUahmUEkwrodQyKQRKTQznjn8Q7mAx6WbUE0ZbB4H&#10;shccvhBodWE44GE4fLAVkh26OSlW5nw4/wUcSGgu+Dc4DksOk0ammICDgo5bmPOZplQK1YTN5cPA&#10;HCZmXNA86DiPDfpG/+w5DiaTCex2oJzd/G8AWvmfDccBAM4Tig56pgMAXAFguwg+xSJlQaaDaWJq&#10;SqZQINOhC9KBQMDZK0aQ48Ag0HgEhmgEg3GQ5qCIXxmj/vDl742Nf0cifsE0m2Nm+hWV9BURhyTi&#10;8TBgDB3yeXCKlo6cA8eaPaqB4/ic8K86/PTTTx8/fnwJzYi3cK7K9kOC0FyciwojV2EcMxEO6WjI&#10;cSTJgvJLG4dzKzvDM+ut/HJx4nisbSLOJglnlYSwigEFgkwFDE6ULA8lyyHJ1VSZKix9XlJua7y2&#10;VlvQ2DM4vmbt5qba+rLSal//BCvbsIjonLziRr9wFc8m0CMwraC4Ol6pthQHyd0Ti8saVepCiSzS&#10;QhquyqrMK6yxlUUJpeHpWRUdXQuCQ/J5NmHegfEDw2OhCVkccQRHFFpS1ZJTWGUlDZTIE+rq24ZG&#10;h/JK82sbm3p6+gcWjA4PT4wsWj66eGXvyLKI1Aozp1SCk4bolIV3ysFATwFg6GqwjhkY6wiGrRdT&#10;IGYJbJgCaxafDz4JbA6fxTVnci3NOAIzjiWDa8Xi23CEYjMOqGDN5ltxhNYMnojBs+IILNl8Sybf&#10;ii0QcYS2PHM7noVEaG0vtAQFO76FndBKyhKI2EIR11wksJLwzK04lrYCoQ2PJ2CyOWSaGYnKxFG5&#10;aBobY8LAMplkNteMBzNMJ8b4rl1afeZg8+k9jXvXtWrT48HDC+qTaUwShYWj8bCmPKyJEEOzwtJE&#10;SDMJmiNH81yMBX7GohiERImyT8A4xJMc48n2MUxFCt8lne2cTLUN8Qrx3rml6OSR6g3T+Uv6K4Z6&#10;W4cXLFw0snBiYdma5apvr7Tu3V5bUa1VhCRbeSda+6YLPdVWQQUMDw3VXUt2yaDJ01NK2qrmd2Sq&#10;s2PjUjw8AoOClRmaoqy8ks6+ofLK+vS0jPWrlj15cPnenWPXrh1fNDFSVlndNbJ47tB0RnWrtrYr&#10;o6Y3rao7Nr+ZLwtzT6oh2ycYi5OhmwZkHyABAZYovejYDYwiCyaXBaLIRsJfXB6og5WpPZPrm/un&#10;VqzftmnL7o3b9mzYvm/t5n0btuxdt3kXkLWb9q5Zv3P9xi3LZ7Y0dC6iO2XixCqcWIOV5aEVeRh5&#10;Ds4xGydTY8RKjHU8wTqeJIomiyPMnOLYrokmsgSCbRxekoR1SEU5pCLsUxCOavBE4OyTqA6xNMdY&#10;uizezDGN6JSCV6hILhqio3Jwxdab393/7sGje4+fPHz6DDxZwM4HpvX7D9DeBkYzKEATGjx4upRG&#10;eqNaTwF8/+r185evwI7f3rt//ebNC5cvnjh5bO/endu2rF89s3R4qK+7u2N+c0Pz3Pqmxtq6uor6&#10;+qqa2vL6upr6mqq66qqqysqK8vKqiopqgMqKmsrKurrquroqUKGxsa6xsX7evKb29vlAOjta+no7&#10;Bvq7Bhf0jA73j48tWDQxumTZolWrl69dv3r79k07dmzes2fHwQO7Txw5dPzksTPnzpy/dOnqN1dv&#10;XL926+atO3e+e6BzuHjwBM7pePbixUud4wM4EXg64DQ//gBWf/zppx9++PHDx4+6c/0E8M7RvXbg&#10;uX+E2atBhTfv3oFd9GXQAngv6ctQ9dNPoADa1G8CVw9ofgbYDl9iugbBBdRv0i/BpQaXXX84/YtO&#10;D9irH38E8vOqHn9U6uq/ew+OBldnX5d6jsPSEgxQoOjS8P1xDicsW4KRoW4rKPxikwEGGPCbh27Y&#10;PDuMhvi/M4oGDRk4jl81x2HJhpM9TLgC8198LCyFfK4ZDXIKPIGAA9kCKo1mYgL/M2FyecD6g4Ez&#10;aFQKWNfFXDShs/S5TEBVEoViYmpCJZNgiFAw6oSUCYtGAYBZUcBONBM4gUUo4DNMgJoK7EYTGg00&#10;Ad03dC2DNdAyaBruY2LG4ZtbWMKYo3+R4zAX8M1AH8hkmglsnEylMdh8C6DmMk2ougb0HTelcwSQ&#10;CNGf42cC8JD/zHEwGIz/DMEBABmOz4nj0GPWn0P/ptS9KyGtp4tFKhAIeTw+R/cnO3AhwZ1GJJF1&#10;U1fQSCTS2BhhZIwwRqIQaPzPHIcRCj/HGA0dk+f8Hon4PR73JR43h0jAUqkU8BQwmSwOlwceAuFn&#10;7MGhhyEeBxjNA1MCmGFwrsqjJ4u3HRKG5RBcVRhZJkoK43EAATaenX9+fFZzcFKRvV8m3TEJK05A&#10;2yqxIj3HEYu2TSLK1ASpBi3VoCRanESDk+WRpVqqQyZBnsZ2yQxIqhwcnaqtqfIPj2ZL3BkWfgrP&#10;GK/gJK5DEM3K29491j8kTiT1oAjcLZ3CQuJSHDyCTK29qDaBftE5HgFxpiJvqpWfk2+CZ2gCRxqE&#10;5/taykMjY1PZYj8TqyATTpBPULK9PMKE588URTp5xYZFxAaEhJVV1nR0dfUNLBgaGRtbtGTR9MoF&#10;48vC9RyHSxbBKRvvlIN2ykU7q7HyVKR9MtI6lMiTg88OBkcwNSExWAwzBpNAIBOIFBqLZ8Jgk6h0&#10;ApFkBjawOeAxxOHhREWWLusz0BMoVCqTzeDwwSeGRAHV+Vy+0JTBxhPIZkwOiytksIVoNAZUAx8b&#10;Nl9IIFDJRCpf503lKHemsSwwFCHS1AJJs0HTbDBmdpCtYFibcIWxUYGrJqtP7Zt7Yk/jyX1jpcV5&#10;ZkIRhsbHmFljGY4YpiOS5YDkyJFcJzTPDcH1MLYIRlmHIWwijW3iEPZJSIdElH0CShKLtIs1so4z&#10;topGWUUiBX5eYT67dxQ//q75zsX6k9sqVw5qp7q0W5dWX/i6+daVyqd35x3ZPzerKJtsH2VsG29s&#10;l2hkl2wsSUXItEiZGiXTkuQap8SazJq+pPz5EalVtu6JLqFZqQUtuTVd5S0LSurbGls6BkfHm9o7&#10;0nNzGjs6exaOdC4Ya1kw6RZfQXHVXX+XPJRDmrEoAS1OMbaKMrKON7bPhI4butAbSKdcpHy2jAK/&#10;JkU2BhxXnIyxScBAKkSFdMpGyjVYaaoiPLdmXs/+w1/fuvntkSPHtm7fsXHjji0btm/cuGvd+j07&#10;dhy+cP7Sne9ur1u3tqi+l+mciRdnou1VaIccjDwfK8/FQqJEg5akoKxjcXYJJGkqQaZGy7J0okWD&#10;TTINSqpCOaQjHTKQzjlouRYj12IVWSjouJSNU2gxTtlop2yyq4bkqBxZuev2/Ud3Hz2+r3PiAKY+&#10;EGCZA5NbZztDzynoJKBbzprWulXIdLyHTMebt2+fPv/+waPHt+98d+3a1XNnTx8/eujIvp1btmxY&#10;u3bl8mVjS6YnF40Pj48tHBvtHxnpHx7uHRrqHVzYs3CwZ2Cgq7+/a6C/e3BB7+CCngULeocWDujy&#10;ti4AS7DL5MTw4sXjy5aOLV+6eOXKpatWrVizbmbj5nXbtm/ZvWfX4SN7j3596DQMh3HmyuWLV7/5&#10;5ub1G3duf3vv7t37Dx89evLs2bPn37+AjCh0ptCdl04+/qjLP/3h40c9ZaA/0z+Dnu/4+bUDz/0H&#10;eBHeffigr/Az9BX+HYB9wUH1BwKV4UH1G/71X8GF/vlSAzUA2Aq7p3PT0B8RcjCww7Am2BHyJjqC&#10;AwjYS9fBP3ZAvwrw8P49EREt+t0/iv7u70S//0pEMhEJLPR/oBAJeSIqQfTl70T/8Peif/lChKOI&#10;uAKoN8AAA37zAONmvfFIJuKxODz45FPhhAB9bIP/CcDI3MBx/Lo5Dh4XhuT80zsB3i9CAZ8Lhn4W&#10;VtD5gg9qwbksfOGnkBZWljD7q17Lg3eSvgGg1cUx0KtneRPQHEx5oleDNnXeHzq3CyHv5yaE5nr6&#10;ApwYrDyrhvSGrmlIu/DAgcB+sEVLc9Alvj4SKmxI3z/Ywz8e9Bc9hGlaPjd+AwJcHD3HwWQyQWFW&#10;+x9BR3F8dhzHzwCnDUXHdoB7EjxoP5Md0KeDB3066GZmVBqVCPPLEtBoLBKFMkYidYJGoglIDBFH&#10;pJGopsACA69bY+M5SOQcPB5DpZLNzOgsNovHhwSHjt4A9/cf2Q2A2U58NvjMOY4Xr9+AQTywsCDH&#10;8ebt1XuPFm8/yA/Px7hlo+UapKMGBa27dKJEKQ/KLW1a2Ni5KFZVx3dNwYoTULZKrE0CzjIWaxGP&#10;tk1DSDLRjhqCPAdhp0Y4AtMxhyjR0sQqprtW6KHyjmmsn7fIVhFvJgknioIpFoFEvh+RH4gXBOMt&#10;gkkWQWSuD5njhRME4oQBZKEvSeBDsPAjCAPJwmCSMIDAD8cJo8g2cabSeKpjPNY6GmseTuYHEniB&#10;VFEIxTwcL/ClCgOolmE0iwhTi0A639fBJbKkcl5LR29P/8DQyPj45PTUshVDE8vD0ytMnFPxzlkY&#10;pyycQo11ykDJM1GyDKQ0A2ERTOY7WohsCAQik8ni8cy5PKGpKRPGsuZZUM1YdDMOiUgEnywmi8Nm&#10;86g0UxNTU12Ma4GJCZ1EptFhBGsLBpNHppqZQZKDZ8ZgYbB4NocHPg4ODo5EEhlmAWNxwL3HZXPx&#10;OKJQIDIXWYcrk1liGO7BiO9rzPdH8nyx5n5AcAIPlo1zanrC2hUdpw6Pnzw6unvXWElZEdfBG2Xu&#10;i+B4gzp422CUdSTSJhojicTahSPFSSiJEgjSPgkhVuKkyWgHJdIhBeGQipAkISTxSHEMTLNiGcyT&#10;eaZrQ6trYkqKAmPCZQqJwEEk9HG3zUjzzKsOLGqIUGojrDwCMJIYtEMc2j4e7ZCAlKYipCo4i0Qf&#10;ycIll+icS3TLIbhqcS5agkcuyaOA7FVM8yoWBlXaxdTaRFbyg4pN3bRM7zyhXyHPJ4flk0t2zsEq&#10;spHynC+t076ySkKJU4xtEhC28Shppq7ln8OLQg8OpCIP61JIcM7HK7LRMhXCVokWJRDEcWayJJ48&#10;lS+NF4rDvHyT6mrn7du7/863t08cO3pg+5aDWzYd3Lhq17qZXRs2H9i7/8rlK5evXlm6bCqvrN5C&#10;FhKeUROUVs93URFslHhZDtq5ECPPxdinokRxeDslWaYmyNVIuVY3XwYKCgY9zUJBckeDdIKrMPQp&#10;dC2B3iVY6A2UB8OmOmlJTunDq3bfePD4/uPHz168ePbi5au3b/VTJPT2NjCqZ10PftLLrG0OCkCv&#10;t7TBLm90fMeT71/cu//gznffXbv2zaXzZ06dOnHkyP59+3fu2Llh68Y16zesWr12xdp1M6vXLl+j&#10;k1Vrls2s0snq5StXz6xaM7N2Hcyxun79mo0b12zevHbz1g1bt2/etWvHvn279u/fc+jgwcNfHz15&#10;+uuTp0+cv3juytUr125cv/3tLTjx5P6Dx0+evHwJo1c8f/ny7Ts4BwQI9KbQMTIA+j7ry/qzAABb&#10;QRVQeP3uHTg3sFW/Csp6Aa8dXcU/UgmgIVAAS0iRzJIRkKQASv3UEl3FP2E94KUEVw/sq1uFu/18&#10;JXVbdb2c9QcBAN0ACn0H4J66xnXXX7fLJw3Am7fvwKq+/Gd4+N13or/5G9Hf/h3kOP72b0X/+M8i&#10;Ak1kbgEJDhJG9I86pX7T3/29CImHNMf/2MgxwAAD/pcDDNJ5HBaFTCJT6bpIBUwTCgl86plcvoXl&#10;bJ3/HgwcB8Cve66KAb9hAJvZ3NycxWKBW+U/bz/rKI7PhOMA56iXPwfUfvLrsLSygjQHEF2oDoEA&#10;cnAsFtOUDrMmE4lkHA6PRmMQSBiRFIFCI1AYPAl6N1FoJhQqDeZfweLJZLKpqQmTBd66s0E4QJt6&#10;Fw5wCD1mj/054TPnOMBoHkBvVr14/eb2g0fLdx4wj8jCApNVocXIs7DA0nNU4xxSbX0KyhrGB8bX&#10;aaq6rfy0GEkSWpyCt0nCWSZibNMJNhkkRy3aQYV3BKLGyvJwVskCZ03zwLoTZy+v2H64oG6guWvK&#10;0iOZ56umytJx5okUqwSqdRzeMhxjHkmxjaNJoolWYVhBKF4YQbUOpVqFESyiSYIYqlUUWRRKEkbi&#10;rZNNRfFm4giyXTxREGMmUXJkMXTrSIJ5GM46gaVIpFiHEAVhJhZxXEUKxyFG5pdUObe3e2Cob3B4&#10;eGLJ5NLVS2bWjU+viFRV0JxSCM5anJMWJ1NhnLVYeTpRlsl2UgqdIxhCCYsrpNHoLDBS4Qq5XL4u&#10;8TeHzeWDJYfDZ7LYfL45g8WG2cqZQCPgCSzg5EQYFkFHZnP5fA4fEtvgQRVYsXngBcgUCnRZxM0t&#10;4ExLDsdcwLUwt7JkMOkMDl9oZSmySVFn8yUeSEt/tHUoyiIEbR2CkcCEryhRuJVrQk5RbUd39+Dg&#10;YGdHe11dVWJ6ukARbmYf5xqSE5WSx5OFYW0C0JbBGMtgrNCbbBOEswrBWYWiLEOQfA+8QzjWLoxg&#10;G4q1CkALfY0FAQi+D4rvZcx1xwrc6NYBJnxnpImtsQnfmMpDUAUoqhWaYo0yFaJMzJEMOYLrS4DN&#10;RqItIzHWkQhRBEocgxBFYsQRKJsIY5tYI8tIlG0s1iacYBdBtI7AWkVjxNFYSSzGJg5hnYqWpGPE&#10;iSi7BISdEmETb2wZgxUlEiVpRMdMrCQFJUnBO6TQHJJNpWl0zzy0Igspz0M6l6IUhZ8Ijhy0U46p&#10;ay7XI4vunI2Tq9AOSTjbCHlI9sLx1Tt27Nu9ZdvGNStXLp/asmHV8a8P3rlz4+DetWcPLb51edF3&#10;18bvXlt8/eyKcwfWXT5x8PDRw1u2bphaMjk5OXzi+NHLV77ZvuuIV3A+2TYV65QPuQz7dKQoHm+n&#10;xDmqUIp8pFMREiwhx5GDUhTALjnlYV3S0AoV1kkLegXuHzwM5pKFcc5FuxZgnHJIzlqCJH7hqt0w&#10;T8f9+8+ePQePFTD1375/D/kAHaBJ/cmcBgBW/fsPH2GUDp15r3f30Nf8qJugAWNhvn798MnTB3fv&#10;fnv75s0b185funjx0oVTp06ePHkcyoljJ74+dOzw/mOH9x05cuDrYwePndh/7OSB4ycOHz9x6PiJ&#10;AydOHj158sSp06cvnDlz7uzFyxcvXjl/6erVq9dvXLt1+9a3cNYJjOv54NHjx8+eP37+/OXr1y9e&#10;vvoBxqr4+PbdO9Ar2BsdE6GHvqA/EVAAb493oPe6GTegrNcD/FxHD7Bp9px1dMabd+9mVz5hth7Y&#10;UScAQKlvRF/h9dt3kLjQObwAPdCATXqWVg+gBC3r9X8Rumb+A/zyiH8GyHH83T+ICKYiLkdEREKy&#10;4w9IEZsvYtFFX/1O9Lf/JEKRRBywCSX6p78T/dPvRVQzkfn/zMQxwAAD/tfD0sKczYCpNzl8+Edu&#10;MJbW5Qcl0MxYv5iiADZYggG8BfzD+X92sA3G5waOw8BxGPC/FOBJBg/nf96DQw8dxfG5cxwAP2/T&#10;i6UVEBiwQx+TFLz4gLGkT7xCoVCIRAKcvYJBI1EoBAqFwWHxQEXUgUAkk+EELgaTAQw3gRDO6wIv&#10;Wr2XCBQdZo/6mcEwV0VvWQEj5en3L+4+eTaz76goPg/josEp1Bi5Bi1TYRwzcOJkiX9eacPCvtEV&#10;acVz2U5JaEkSyk43a8A6AWepxItS8OIMrL0KK83GiLUoRy3eJlmZNf/i1etPHlx9cPfKyTMnp1es&#10;TszI84/LErgmmkoS7LyS/CMzrOQhJHNfG7d4/0iVg3ukiaUP1yHcIzRF4RnDsAykWAZ4BKX4BiWw&#10;JUFUQaCrf1JwbJrEKZYk8LD3iE1MyXLyjWHYBJhZhEQnq2UeQRxrD55tYHCsKjQ2NTRS2TSvdWLx&#10;1OTipUuWr5pZs2HV2s1TqzYm5NTSnZQYmMZVg1VoQIGsSAlIrxmcXr9y41Y/P18Gi2vK4NBZPDMW&#10;h24GA1ebmTFYHL4Zg21qxjKlM82YHDMGk8VmMcE/yH+Afxwmm8fmQGc/vgBOUeFwBVyeuZAHnzaB&#10;wAJouVwBaBlSHFwui8tncgQMJhc0w+IIrGzE6dpcc3t3vG0QWhyNEsegxFFAMA4xONsQW5+k6rm9&#10;7R1dxcXlTQ1zly9bmpCmpll62Aekj6/etmTTVvfoHJxNCFoUiRGFY0URPJ80lG0EyjoWJYokiMOY&#10;rmkmskSMTQTRPsRMES9wT2c4xGGEAUihh6VbWHphfWx6FkvkaGxijqCaI0nmSLKlMc3yK5qdkanc&#10;yMwdzfQzFgYbW4SihCFI8xBjizAjy2iUKAZhE4eyiUNbJxiLYuGMGJs4Y5tYpE0MVhxPlSWbOaWb&#10;OaZQ7BIJtvEksZJmn0JxSMZbxxCtosxdM/yUdbFZrRKfLBOHRKYsQVXe1za8qqRrJc1NhZSp0fJs&#10;M59SU69CnBy6EdF987XNkxWDq7xVrXgFnCODlWbQ5Wk+4fnpmYUlpVWt7e0Lh4dWrFx15PDhby6d&#10;3LJ2bPeGnmO7u47v6jyxt/vE3v79Oxd9fXDdvj1btm7fuHr19ODCrrktTelZxZl5dQ4+KqJDCrjP&#10;sXIt3j4VaZOIslNipZlYRS7WuQD6ksi1oA84uRYG7JCrsIo0lCIT5azFOmdjnbIIzhqCs5bonENw&#10;KSC5ZlE9s6myxEXrDtyBcSruvXj96tXbt8AsBwJsbyCgMPvU/bsANrbeyNezBB8+/vD+w8dXb96C&#10;0d73z58/efL0yeMnDx4/vvfg/t3798Dy3oN7dx/c/e7ed3fv3rl7D8h3cJM+NcmDB2Drg0ePHj1+&#10;8hCmeHn+/Nnz58+/f/L8+xcvXkI64/Vr0D6MdqGbMAI6CaNQ/PjjR53vAzD4f9D1WV8ASwDwrtCf&#10;iI5w+CNz8e8DHGK29P8GsPO6AB+z6/8PADmOf/6DiAvsDSsRlyH6/d+K/vn3IhO2iGEi+sM/in43&#10;R0TnwY8Kjy4y0lEeOKpI+F8b/BhggAG/OoBBOZ/LZrG5Osd/MKa24DLpYFBuYsb+E47DgkOjUugM&#10;Lqg1q/mPYOA4AAwchwG/KRg4Dj1+3jYrn3w6wKOnm71iDpMr83kcDpvBMDM1heFjCAQCDofFYDFo&#10;8A+LxeKwBDyOQiabmJjqCQ5ggMFw+7McB2RNYLufMT5njgMYKHrDANgs7z58+P7V6+8eP91y6KRD&#10;QgnBXUNyUeMVGiww7RxVeIc0S09NZnF799iqnPoec99MjDQZ5ZCMEyvxNgk4KyXeOgUrycBKNXh7&#10;DVasxkrUZHFaQm7LhcvXnj64+uzh5bOnTi1bsTorrywmJZclDTG1jVB4JUbEqSztvcgCNwf3qOgE&#10;ldw9hCZ0MZcGh0RluPpEmll5mFp6eQUrPQJiuRI/Gj/Q1VcZFpNq6xJqZuEudglLS8919Y7giwM5&#10;lkFRSpWTexDf0tPCxs83KCkwIiEwLL6huWNyamZm1fp1mzZt3LZ949adM+u3KPPr6a5pGKcsaKk6&#10;aTCKbFPXjPr+6RMXzp+/cDo8LNCMwcZiiTQTMwaDacZgUigmJBKFzeGa0pk0OoNIotIZLLoZE1Qg&#10;EEkmNBMmpEIYZDKFQqWCXThcLt2MRaWYMhhsNofHYnGoFJq+DGri8EQazQSssNl80DKeQGawgc1k&#10;m5Kp5Us8sbYhKEkcQpKAtIeCkSbgxJE2PsntCxZt3bF98fTU4qnpHbt2puSUMcShLhGFE6t2bD54&#10;ODSjmmQfj7OOZ8mUNj7qzMYBjG041hrO6JGHZ5W3L/JOLCPYRoGtMTmNxfMG4nLr6bJYhNBf7Jtc&#10;3T5U2NBi5RxgzJAa0WVIutSY4WjEdDJiORtxPY0EvgjzACOLICPLMGNRGFIUibSKQVonYmySEOIk&#10;jFiJtVEaW8cjxIkIu0SEbQLaLt5MkRKYVp/bNBamnctySyZK4638csI1LQHpTWyXZIJNlDyiqHHB&#10;zMT6AxFpdQxJIkeeVNI8umhmff+KHUzPTIxMJQiqTK4ejy8ZEPjlYeVqflBR8+iaxRv3ZJT30hxT&#10;jMVpSAcV9BgSKYmCMKp5ANMmwDM4rWFu96b166fGhwqyU7JTw4syw4oyworUocWa6IpiTW/X/O07&#10;ts6sWl1WWW/tFM6wDydZhZFsY7H2aShHNUqWBe5znCQZJYpF2SbgpKlYRTbOKZfgnM0PLJDFFSkS&#10;chXxWU7xWmdlgSyxRKbMd1bmuCm1nkkq7+RMjxSNW1KBe3KRd1qFW2zJsq0H7z568OT5I30u0vcf&#10;PkAmQDdXAhRmn71/F+CpBJV/0rEbYMefdOQIXOomYIAGYYqQDx+AwMwl79/DiS0wsQgEWOqzkLyG&#10;SUZ0+UfewRkmQPTTTCBD8VGXMeRTr34mX+BxP/7wUe+4oQOkPHQRNGBZp9d1cBb/p+a3jYff3RX9&#10;C0KkH/byOSKjfxL90+9EFIaO4/gn0T9+ISIzwPBFxKKJvvwX0d/8A3Tr4Bs4DgMM+FxgZWkh5HNZ&#10;TDMahUyhmrJ5wj/JM2HgOP5bMHAcBvymYOA4fsbPm38hOppDz3TA3CuQ6eDzP6WYNTEhk8lEIoFA&#10;wON1QqHAKSpgE4fDBu9K8MyCnfSTVOAVhjJ7rM8TnzPHAawXYKIAUwdYOMBeevn69YMnz3YeOe2e&#10;UkFxV9GcMwlyFcFJi1doSLIMobc6pbitbXB5emmb0CcTJ0vFOKQQ7JVE20SdH0cSzkaJtU3A2yYQ&#10;bZIIdslkm0SJR3pX7+TxIyf27dne3983tXRZdf3csoaWjJKGlNymTG1ldn51SlZ5XGZJsqY0r7Au&#10;p6A2RVuVpCrX5tbmFDek59SBsiqvMre4LqOgNiG9XpVTW1zRpC2qTdfWqLNrK6pb8ksaMnJrMrQ1&#10;uSV1BSX1Wbk1eflVBWVN+WXVVXVNQyOTU0tWbdy0dfv2bdt27d66e+/qzdtTCxoZTqDzarSjFgtz&#10;ZKgpMqW6qmPHiaMnzp4JDQ9jsXkYNJrJNONyWGwOn0ozI5EoXB6fYsowoTMJRDjJ1ozJNqUz8QQi&#10;jWbKgcGAWeC5o5DJ4EHj8oV0OotCgdwHh8tnc3h4ApnJBG2xzYV8BBJDpVC4XI5QaEmj0dEYPIdn&#10;LrC2S0jP4kp8UdYhKEk80j4RaZ+AcohHOyTixNEC13hVUUN738C89q55bV1d/QuD4jJM7SO9E6qW&#10;bjx44srVjIpWuiIZb5fgnVStqu6eN70RYxOJkaRiJMqg9PKN+0+oanppjkpLT01p69iyzbtrusd5&#10;npkIUbR9cFZF23BuXafYLxll7mckDEKY+xmb+xtbhOhIjSiETTTCNsbINs7ITokUJyElqWhJKkqS&#10;jrLPQEhVaEcVxiED45CGlmbCIB2OKrRDKtdDldM4vnL718VtY5b+Gpo81TulvntqU93AUtugLJIk&#10;SRZVtmD5tjU7DoZlVJnIM9keueVdS2e2bO2e2s7xhImKvTKb1+w+Prl6jzyyFCdTW0fW9a/cMX9o&#10;cUpJG9U+EW2biBKnoqUajGMORqrB2qfhbWMcfFOy8mrqqxvDg0NsbS3E1uZysUhubyO1s3KwtpTa&#10;24eFhk4sXtzXvyCvrJElSyBKM8C+GEctUp4Dw23INBiHTLx1EsoqFgPuYcd0LEzgksX2UmdWV0+u&#10;qlm/Vb1pe9qaTZrVW2s7F2QPL1Zv2Ja3fa9mxz7Vjn2Juw4kbNuXuWNv8YYdDX0jLbuO7rn38P7D&#10;p0/fvn8POYgPH/T+DuBx+9f/3HQJPfMI9nmvi4Wpf0jB8qPugQWl9x9gaE8g4MnVi74+ZC50q3D9&#10;U6QMPWAdnVuIfitoB5QBQAFA58k1G71CvwHUATVBg0Ax263PHg+/uyf6HUakZy34HBHiX0T/+DsR&#10;yUzEYYiM/yD627+HgUgxWJHRF6J/+Dsdx0E0cBwGGPD5wFLIZ9GpJCIBTyCQaWYcAczQaS7gsplg&#10;aMBg0GlgcE6m0Oi6JAwsDleXwHN2378IA8cBYOA4DPhNQUdxfL4xR/8z0Ll0QOhikkKyQyAQ8HTh&#10;SM3MzEwhYL4gU7opDDLKYgKb6hPBMctuAMy29Xnjc+Y4Zq0cnZ3zTjfz/+mLlycuXq3rHUurmJtU&#10;2BiVXR+eXQ0kTFWelFvV2DPQN7G4uqUrOaciLK0oLLkoOLkgNCk/MrUkKrkoIrUwVJkdGKsJjtUE&#10;xKn9IzPDY9I1mXmtLT3z5s0tKiju7e1bMDDQN9jTO9jT3d/d0dne2dPRMzDQ3dff0dXV2dXd19Pb&#10;19Pf2dXXBQq9/X3d/V1dvd3d4Ki9/T09sHpX50BvD0B3R3d7e3dnV09XR3crQFtrR2cH0Pf2gMZ6&#10;RseGFk2OL1k2tXLVzLr1G7bv2rtr34Hd+w+D5ZYdu5o6FyYWzo8s6AzP64rKb4/Oa4vMnquq7hpZ&#10;vXFmyw6vwAA2n2NiSmWy2VyekMUVwmRGTCZPwDdlcc1YPBodrAgZbOiUAVMwcwR8IZ/DY5kxmEwO&#10;h8XhsXnmYE82h8/hW/IEVjyBkA60cAKLwMLcnAYeR0g2wgl8bA4P7CWwEPGtxRGJGUyJL9o2BCGO&#10;R8xyHAloByXOQUm0j2PKE8zdky3cUizcUyw90umOcXhpsnNs1fDqPVMb9/pk1JGd1XiHpLTKBTm1&#10;7Z3Lt2Md4lAyFdYxWVnetnzHkdL2CYZbOsdTra0fWr/3ZEHrGN0tE2GfSnPV2EeUOkaV8DwzceCI&#10;YiVSEosUxyIkCQiJEiFJhqlSHdKQ0jSENBMGBJVpYSRaGRAYcxTpnINyzsG45MAkr045KNc8tHM2&#10;1zc/t3li9a7jFZ2TFoEFFNcsr/Sm8s6puv6V8tganDTTIaaqZ+mO5VsOh2TWmbhoaR75iRUjhfWD&#10;WTVTDJccrDzXLq5m+9dnV+362sY/ByfPpnmVema0SCNz5bGlBNskrFUCyjoRK9Xok62g5FlYaZLA&#10;M0URmO7oEmFu48Y2d+CL7C1tHc2t5EIre6GlvVDkaC9z8wpVBidqg1JLybJkrFyLkmcDgRlqwVKm&#10;RjuoSXZJDEWGJLDI2r9A6JdnF1LknajtHyu9eT3/xdPwN9/7v3gaeffbtH07Aq9eCnr5LOrNy9A3&#10;L4PevnKH8tIHrD5/HHn6bOHFKysfPPr20bNnb6AzxdsPumwjH2dzxf4X+IIfdSQFeDwhIfGJkvgl&#10;QAV9AWwDdSAr8QvyAkC/I2gKlP+shT8LEQIWH3UROn/W6MtACdb0/THgL3McZIbIXCAyIYq++BfR&#10;3/2t6G/+VvRP/yz6h38wcBwGGPC5AYzFhTBFBptBp5FJJDBa4Ast+DBWBwmCSMDhYNYVom6NRmfo&#10;OJDZff8iDBwHgIHjMOA3BchwGDiO/wh6Hww99DQHAF8g4Opy/LBgoEQYMoDDYfN4XKFQAH0+fkFw&#10;AMw29HnjM4/HASyZH36AptQPP/zw5u275y9f3Xnw6MzlK0dOHtt96MCmnbvWbN2yavPG5WvXLF89&#10;M7N21Yq1M0tXLZtaOj0+MTE6vmhoZGThyND45OTo2Njk9NTQyFB3d3dnV0d7V1tb+/z2jtaOjpbO&#10;zo6e7o72tpbOjrZuoOmc19bR3NrW1Nra1N4+r72jpb1tHqjcBpZtc1ta5ra2NLe1Nre2NM2f19QC&#10;lvObWuY1zW+ub5nbML+5YV5zQ3OzvqCr0NwINHOb6+e3gAabO9rn9/S0j40tnF46vXrd6k1bt+za&#10;s2f/wYOHjhwDsv/QkZ17DjR2DkVk1wdq5/tpWwKy5gVqmgIyG3zSGwLSq/1TCoRSbzrXwoTJpbO4&#10;dDaPzuKbMbmmDDadyTRhsE0ZXJoZm8bg0IGYsWDMDraAzmHTOQwzFofB5us0PF28Uh6LZ87kmjP4&#10;PDO+gM7lMLg8NpfH4AqYbCCgDp/J4Ziy+Cy+FZ1naenoSbTyxNpHISRJSIckhD3MioJySEVJ09HS&#10;dIxDOhaINA06TTikYxxVGJnaMbaqd8nGkTU7vNIaya5ZeIckTe2ChUs39y3bRFQoUQpg/KcVzx9Z&#10;se1wZftitkcG11udN2/R2j0nS9oXmXmqEbJME/dcr+SG8Jx2UWg+RpaGkqmQjukwc4q9nt1IRTpm&#10;IGUqlCwTAT01MpGOaqQMiD71SQ7SOQupyNJneEXKtZBxcM7h+BWUdU1vO3K2pmvSKriY4pbrkzF3&#10;/siatrF1znHVkOOIq16wctfq3SdCNQ2mbll0rzzt3KmWBctrOldxPfMJTrm2UTVrD5xdvuOoyEeD&#10;lecSXUscIhtCNfP91Y0kcSLKIgolisHINLqcJnlIRTboHl6WzvdRS7wSXUJSfWOyotNLghNzPcOy&#10;xK6R/mEZnuHqqPQysV8K1T7CxDkD7ZgBk8I45et2B53PQcq0WMdMmjTRT1nVObpy3sB4dmVTfWd/&#10;U1/Tuq2lD2+nvrzr++qh15vv/R7ccfv2mvz7x+4vnnq8fObx9qXThzeSD29s334vefO925sXXi+f&#10;Zzx5uOTxo9vPX7wET9M7nSMGgC5rKXSLmH3w/isAjyeAnnfQF4ASLPWsBCj/pHO7+OlPCRSwCe74&#10;SQmODqCvD1d17YBdfm4QABTgkX6hMeCX0M1VMf40V4UtMvpHOFeFyoSfYiFfxDAVEfEiHEFEIYm+&#10;+oNhrooBBnymAGNycx7DhEom09g8AZxXLtCBy6CQSTQwvOCBobpAaA6zeRo4jv8QBo7DgN8UdNa6&#10;geP4jwEu0M9MB3geAcB108XpAG9UXVYHAR8UgeKX81MAZvc3wMBx/OIvt+8/fPz+1asnz54/fPjw&#10;9q2bl69eOnvuzKkTx44eO3TwyL4Dh/YeOLh7z94du/Zs3b5j49atGzZvXrduw+o1a1evXLN6ZvWq&#10;latXLZ9ZsXT5sumlS6aWLFk8NQ5kcnJschIsxycmRycmRicWjY6Pj4yOLRwfW7BoHMjg+PgQKI+P&#10;LhgfhzI6OghkbGxoZHTByOhC3SooDA0ODowOLxwZGRoa6R8ZWTAKZHRgdLR/dGRgZHjh8NDC0eGh&#10;0bHhiYmxJcsnV61dtXnrpp179+47ePjwkWPHjp08ceLUseNnDx89s/vgqbzaHoF3Bs01i+KeT3XP&#10;pbrnEF21BGcVVppCkMZiLYOQbFcE0wHFtEEzLNGm5jg6F0+jE2h0DNWMQOXgqWw8mY43oeNoTDyN&#10;QzDl4ExAgUmgsPEUFp7GJpgwiDQzogmTbMoi0tkksDudgzPl4U05GJoZhkrHURgEGosA9qJysWQ2&#10;kS5A080JXCnOwg8njcfIM5GOmUiHVMh0gAJMVpqFnM3jq0Y6wqicSLkWK9e6JdcPr9i04+vTqRV9&#10;dI8svDSppG1y3faDoxu2mSgScXIVWZFa07t424GjzcMzPN8sYWBOaefk6l1Hq/uXCgPysA6psriS&#10;lskVTUPLnZOq0PJ0lFyLlqnR4IiOaoRDJhI6bmhQcpgpFinTgg4gZfpcqjn6nKlIKDD1CQpooDIf&#10;CMOrMKtpYtPB84XNizhe+RSX3NDcronNB0c27HNT1mKlmXaRVQMzO7sWr3WMLSG55lNdcyu6V4ys&#10;3J5Q0mbirMJIM70yWtbuO75x31FFeB5GkmoRUtM5vbNv8drcuf1m4LxEsWjbONBJXR9yUYostDwL&#10;o8hySmxoGpxuH1pWMX+wcWA6IqMmNru5tn2kvm9JqLq6cP6IZu4I2i4OJ8sC+6IV2WinApi3BTpx&#10;gAurwjqqzBQpEdqGhSs2Dy5Z1zk80TLY2zU2d+O2vHtX4m4edz671+v2hYBvL8ru37J//tDx5mXx&#10;lTOOjx/4vH/t+PGt3fdPbe/dcr9/K+Hdy6zXT6cfP7796s2bZy9e6uZ6QOgcImazfvxXAZ7Nn/FO&#10;Fxn0l8o/K4NDgGOB5awKUiG6iSqfXDxgi5+grwDwZ6sAeo0BvwSMOfpPvxNxwLjXUsShi373NzDm&#10;KJ0Dc8eakEQIjIhEFwktRBxT0Zzfif5el1kWrBpggAG/aVgIBSyGKZ3JNv85VayVkG1mQtFxHH8M&#10;vmGIx/HfgoHjMOA3BR3FYeA4/mPoOI5PogPkOSAs/lQg4LwWeEmBGPBHfOYch/5PwXp8/PjD23fv&#10;gW326MnT+w8f3L5969o3l65ePn/h0tkz50+dOnPy1OkTx49/fez40aNfHzp0eP+Bw7v3Hti5Zx+M&#10;dLFrz5bduzfv2LVp1+5N23ds2rpt0+btm7bu2LRl+6YtWzdu3QqXW7ZA2bptw5bN6zZvWrtx85ot&#10;m9du3rwelDdvAmW9rNuyef2WLRu2bAHL9Zu2bdiwdf3GzRs2bdqwYeOGzZuBfuMW2NqGLVvXA9m8&#10;BciGzVs2bt68ceuOrdv3bt+9b8fBwwePHDt67OSpU6fPnzt/4eLFS+cuXTx1/sLxMxf2f302u7qL&#10;5Z6CdVKjnXPQCg1BrsJJ03CyJJRdLEoSZ2QZYSQMmsNxQ3Cc6TZuHDsXU54dzoSPp/HpfGuxozvH&#10;UowzZVHoPCrHVmDnLLSVUVjmWKoFgWlNt5DQeFZYEyHGxAJrImBa2Nk6eYE6RLoVnmZBplsLxR4S&#10;R28Trg3WlIOj8Tl8hdTFz1zsgmTZojguFJsgSVieXUiBmacWLcvAyNNo3jm8oAITz2yU4hPTIdfC&#10;WSGKbIwi2yqkMr9pcm7vdEzWXLuIUkFAiZ+6K7FkKCyrUxRUbBFYYhlQkJTT3TmyPr1iUBRSKgot&#10;Dda0aapGwzSttuFVAv9i59iq9Iq+pLxeu6AKjFyLUWTpEs1ogdmPkKoQjqAAyzpiJQuKXDctBSj1&#10;7g/yLDhhRJfkFQjaqQDjVGAZVFHVtXzbgXOdwyujs+YHpDfkNQwsWbth0fJ1qUXtXonVKUVdyzbs&#10;Xb1tn6amzycdVGgamFq3dc+xjvGZwPRGd2VDcnXHpr2H12/dmZAz3yO2MTqntW9yU83cBalFbVy5&#10;kmQdjbdLxElVKKkK6ZCBcczEgV+iU7Z3atvk+v0Ty7fO617UMboyNLnWLqioeWxTYGZ9QFL1/JG1&#10;Xik1FKc0tDwPLc9CK8AlzUPKsxGO4DTVKEcVVqYiOsSynZUO/lpb32zb4DxxiNIvPmJoVHnrcsL5&#10;Q0771rpcORp8/pDHsknu2ePimxedr5xwf3zP6+1LyfvXlm+eW9266HL/esmtG3W3r61++vje9y9f&#10;PX/5Ss9xzD5gOsw+eP8tzDbx7zbyM8cxuw49OKALiZ7g+Pf3NeDfB+Q4/u7vRWiSiE4XoefA3LFf&#10;oUU8gUjAFmHmwIkqXxqJaCYijJHoH/5W9LsvRaYs0c82jwEGGPAbhYVQwDSlkMg0ti53LBiOWwg4&#10;dCrMZ8jhC3/BcXDppiYMloHj+K/BwHEY8JuCgeP4nwFct1n5GZ80Bvw5PnOO4807mNARWD76oINA&#10;gE325t27l69eP332/OnTx9/dv/Ptndu3vr116/atWzdvALlx69rNm99cv37t6tUrl69c1MmF8xdO&#10;n7tw6vwl3fLiabB68eL58xfOnbtw4eyFcxdh4dT5C6cunj934fwZ3fLs+XNngIDChXNnLp4Dq2cv&#10;nD9/8QL4d/HC5csXL1/+uXDx0qULly5fuAC2nb908dxFoPjmwqUrVy5fvQrk0pWrF67AApBvrkG5&#10;dv36dV1XQa/B8vrNm1dv3L507frZi5cPnTqf19jP8UrHO6vRTjD9J9opByVTo6RpGMcMY0mysW2C&#10;sW0sxi6MZueTlF+TlF1m7xFGYDmQOfKY9ILaptaEdK2puQPLwtE/JqOhs0dbVObgHkhkikQyj5Ts&#10;4kRVIVfsSmRaUXl2GYWVC8Ynq5tbrWXudI6t1D00r6Qut6o+Pl1DZVggqaK80rnzWjuKqhsYVs5E&#10;obs8OG3h8jXzhpdE58yjuWUyfXNSaxf0zGwPzZ9PcUmBfhYKDcYtD+2aT1Co2X6FqVUL2genm1r7&#10;8uu6c+cvzGtcUFLfVVTWnVXYVNy8sHDecEHTYEV5Z01DV0V9d+ncwcKmBQX1fTVNCxpah1oWLBsY&#10;W1PT2FvV2Nvet6SmY0IWU0pQZGKdtUi5GgEdRtRIebbO0yELOjsodOzGLLWRM8trwIgYuqAYLvko&#10;51yCa7Z9bE3DwJrOwamKum5NYUtaXqsye15aXkt+WXtWXnN6bntacU9qzrzc3Nac/NaMrPbk7I6U&#10;3M6sorbS0vmarNaUrLbkvM7MgrbOganmloG0rNrOBauq5w1mFbdU1Q3PG1iqKWvnOCaQbJQ4+3SU&#10;XRLaJgErSsbZq/CKbIfo5oicHk3t0Ny+pYtWbusa2xSYMT+5cswlsqhi/tiyzYdSyvqYbtmmbjlY&#10;p2yMIgulgPNrEA4ZQJC6aCMIOyVKFIWxicJJkgjSFKJDlIVnWM189fH9ybeOyW+csLt0WL5iyD41&#10;nFxbxrp4Rvbyqe3bF+bvXvLeveK8/d7ixRP5jYv+0wszjp3Y8PjJneffP33x6vW79+8/fPyge7hm&#10;yQ79c2fArxGQ4/jbvxH9zSf5p9+LKHSRhZXIwlxkQhD9yz/8cdPf/7MucazBicMAA377sLKy5HOZ&#10;VBKJRDGBkbkYdCqFRCSSzVgwquhspf8WDBwHgIHjMOA3BQPH8T/Dz4zG/ykG/Dk+97kq+uWn8IQ/&#10;fZqiD/CD7q/BH3/4AdhnwEh7/ebN9y9fvnz9+uXrV89efP/42bNHT58+evrk0ePHD4E8efLwKZR7&#10;jx89ePzo4ZPHDx4DeaITuPX+40dAQE2whHuByk8eP3z0CMoTWOc+qP/k6YPHn0RXfvTs2dPn3z98&#10;+uzebFOw5oMnj+/D9p/AOrDakwf3H8BugLYegc6APoDGn+rkyf1Hj+/df/Ddne+u3bpz4dr1Y2fP&#10;5zf1MbxUGCc1yikL5ZQD51zAJBpqjFyFdIDBLxDSDKJjGs89tX3RypbhwUClhsJzpnK8PKI0eRXz&#10;fCJTqRbuDBufwMSc9oGR3OJyiVsAketo6RgYl5pb2djqH6siW3gQBG6JedUNPf2pxVUChwiSwF/i&#10;HT+8cmbfiZNJ2VVkjhOSIUvMLj947HhDWw/Dyo0o9LT3Te5btLKqfaG/qp7oojVxz4nM66juW+GT&#10;Xk92UaGds7AuahOfXKpnHs4xPSa3paFtqHfB0OD4TExGDccxhSZODIwsGRxYUlXfZy6LJdvFc+Sp&#10;lU29Q8OToQkFNEmCmX1KaGLp+MTS3uGpvMruBE2jxCm8oKi+obmnqXO8pGXMPrIIchyKLDgdRpoJ&#10;p6L8kciA/hqQ43DUQO7jZyWUXLRTDs5JK/DPy5+7sLa5u6yisa1rNCK12EwWx3JMSstrn16xq7p5&#10;1Mojk2qT4B1d2rdw5aKJdWFhxQz7FKFclVvWO71kQ13rsECeQLVLySpsXzGzdGjhQEx8Slre3LDE&#10;orLanmXLtwwOT3UNjCdoa4k2sURHNdZaiRVG40XxFGmGR8rcxoGlkzObl67auXzt3pWbDyzZenzR&#10;hqNTaw+Mr9o5uXL3ivX7l60EhS3VXZNM1zyCXIuRazC64Km6aTgqlH063iqGbB/PdVdxPNVM90wL&#10;rxTXiIT27swLxxIe3XJ79q34u/N2W0bMW8poOzeInz50f/9a8uGN44c3ivdv7N+/sQaFl09Dd66P&#10;OX125tn3D3RpW99++PDixx9gdM8fdElP3r57p3vgDPhV4uGD+yI6Gcba+Od/Fs1BikyZInML3afV&#10;CoYdpVNExl+IfvfPIiPdJqFukwEGGPCbBzBXLC0EPA6dRiESiAAUEzqHJ7Cw/J+aMQaOA8DAcRjw&#10;m4KB4/ifAY65/g8x4C/jM+c4fsa/fsoWCZZ6z3a9xztYfPgAE0PMkiCfAGkRXU1YTZcAQl949/69&#10;3iUEWHhA8/7jR6AB1d59+AAMPNCOXq8XsApEX03/t24goBqoDApAA8pvYYMfX755A+q8ffce7A5W&#10;34DC23evYYsfdBk633wqvAV1Xrx6rVe+eP362YsXD588vXvv/u07dy/dunH84sXS5n6OtxrvosU7&#10;Z2Gdc7BOWoxChZZn4BSpKCdgvWvRThqik8bSS1s/MDmvZ9gvOYtkpTC1kacV1o1Oz6gK68ysvXgS&#10;r1BlVu/oyLzeXp+odLLQTeQWkVvdPLx0ZWJWDV3kT7Pw0tZ29i2ebugbEfunkKwCeLKQ4allx0+d&#10;9I1LIQk8UCzn3PqujXt3t3QtYNn6kayCPaNz1+3a3btkWZi2wcw90zKooKRtbMX2vQVtwxw/LcEp&#10;Ey1XI6UqtEKDc0zNbhrpGlyye/eec6f2z8wslXknWYsDR4YWbZyZ2b9vX3FtN9PKNzO7+tsbVy+c&#10;2jq2eEokj3b0Sl84MnZ075odm5eMjU9maosSlco9O9Ye2r+1b8FQbftAiLaW5JKJUmjhvBhFNtIR&#10;LHP+yGUoYJpVnfxCOSu5WIXWNry0fmBZTlH1+Mj47h3bahtbrZzCnQJSJhbP3Lh2+eTJ4/HpRUJJ&#10;8Ly2BUcPH7p84UxzcwfPNsg/UrNu45ZL58+cOnnCP0pNtwnoXjC8drp+84q+ibGh4sKavOyiwwcO&#10;XLl4bsumzd0LFhY2dGBFISRpCkkcR7COINnFUCRJXsrK5sGxHfv2Xb5y/erVby5funz+/NUzZy4f&#10;O3nm6PEzx0+cO3f2ytdfnxkenShuHGC5qPAyFVaqQTio4Dk6qlFSFUaSyHGPTy/tmF6/a2zpTO/4&#10;xKKZZX3jrVu2ZN+/HPPsutOz2+Jnt6VXvxbfuej88qndq2eCV89E717CgKPv3/DevrR++1L87qX8&#10;7cu0p49XPX58B9x1YHAGbmPwsOieoz/G+zTgV4qHDx/OfjYMMMAAA/7fw8BxABg4DgN+UzBwHP9j&#10;/JLd0IsBfxkGjkOPWc4C/Ojw06ekDLoVCGCkAY2u8CMQvesH2Di7i44TAaJvB+DnVWDmgVVQDbag&#10;4zVgWSe6aIizZd1G2D7cWRdNAOwO13Wad7r8FEDx/sOHT/v+8FHXMqz244/vdVwJ+AFLyINAbuXD&#10;67dvX75+/ez7F4+ePLlz7/6Vm7dPXbxa0bqQ66vBOWswChiXAeekRSs0KIUG55qFcs1Fu+ZiXbLI&#10;zhorj6yuqQ3NfZMWbgkECy+atVtiVn730GhUWr6ZjRfHIdA/TtvSP1RY12TrHYsTels6RxXUzWsb&#10;HPGLyaRa+NIs/TTlczuGh7NrmoTeKWRJnCQgdWLl6iNnj8fnFpIsPbFsp6L67j1fHy+qajYV+VCs&#10;gtzCszfsOtQ3sdQ5UkOWK0WhpVUdk1MbdyaWtZl6qTHOoJNqIKDnBMfkyo7xicXLNq1avGnF0IL+&#10;VplnlFDs31Bbv7i/ta+jXptbzhJ4pSTnHtm7afvqvo72ubbOwVLP2M7+7h0bJlZOdLfOm5+WkZOU&#10;mLRmemjD0sHxof6e4dHw7HqKWxbaGYYRhS4bf+bEAcNz6rweYFQO3VaFbtKKSx7GKRsnU9uFlbSP&#10;r6ptrO9qLVu0oC4hLo5n52ftHFFZXbtu1eiiRYN+oclci8D0zOKJ0Z71q0eyc7I4dsFyj6jmuU3b&#10;Nkwtmxry9IulW/lqC0pnptu2LO9vrq0syC/PSFF3tDRvXLl4uL9r4fBI+bxeok0QRZps7ZvlGVsq&#10;C9DYuMQHxGTXzu/esWvP9evXT584dWTfvgO7dx3dvfvw7l3H9u49fHj/rWtXvj5+pHn+fFVurcQt&#10;wTuh1iO2ydwznwhz1qhQDiqcJJntqkwtbhtdsWXh1OqFy5YNTk+29NZu3pB990Lct0edrx10+PaU&#10;/JtDktunJU/vWt2+Irh21vHJd+7vXknev7Z7/tDu7g3F07th716kPX8y/fTx7SdPn7x4Deeq6G5M&#10;eHsbOI5fOwwchwEGGPDXhIHjADBwHAb8pmDgOAz4q8HAcfxnADmFjx+BkQagox0ggOkGjTcd8fHh&#10;o46P0CVn0f0PqkGWBAgo6xvR76tnJfRluK++oAMkKWCTEHBfHSGi5zv0bcJ9dX8Yh3vpcmfqHD5g&#10;x/QafbP6dsCGdx8+vHrz9sWr189fvPjuwcOb33537so3FW1DHB8VxkmDddainbPR0HcjBxj2aLc8&#10;rEsOxjUH56LFO2Vx3DUxea3KwnqhZwxZ5G1i55eYXTg8vSguI4chcmPbhwYk5PdNLK5u67DyDMeZ&#10;e5s7RxQ3t/RMTnhHp5KFXiaWXhmFNWPLlpU2NPOco6mSWGmItm18ydJtm+LyCyhWngQLJ21Jzbod&#10;23LKG01FXhRRgHOodsW6Hb0jk87BSUS7MEvv3LJ542NrdsSXtJh4ZmBd1RindIwiFeecgbdPrO5c&#10;tG796tPHNnxzZlvL3Eqf4CSFe1xNVcXVc6smxqtDo2OdvFMio9NOHtxy5uiK6upyZ79Et6D0hrlN&#10;507s2rBqvKGmtqK8PluTs33TilOHN29YM7Vo6dJwVR0VxqrIgXlV4JyUXzpx5OoIDp18CsyBgklk&#10;s1GKHKxcg5Wm24UUdE1unFgyuWPLyN7tQ8Wl2UHKvKDkwob58/fsXNbXNy8uOSsopjgzq3LDhsU7&#10;tk/mFhX4xBcHxOd293XcuHZoYsG8mHiNX2yBUpW1Z8/M3n3LtRrV3JbukrKGzrZ5l89u37hyZOn0&#10;ksqGHoplgLm7urhhcGb99smlS3oGWnv62sYXDR/cs/3axXNHd2/+evvUyX3D53ctPL9/0dk9y3Zt&#10;mfj6wNaNm9YPjSwYHR5q75i7YtWazVv39SxcKQ3U4uwS0A6ZOGkGXqIUuqQ5Befb+2rsQ7KdonMD&#10;k5JGxtNvnkm6usv19AaP64eDzu50npkwP3fC9vp58bkj4vvXHV5/z37zgv/8gdW1My6PbhXduFjx&#10;7e3Vz55++/Ll9y/fvHkL3Y70tN6P+qfAgF8vDByHAQYY8NeEgeMAMHAcBvymYOA4DPirwcBx/Geg&#10;Yw/+5K/QYBUGKIXUBCQ33uuoB6B/D4N3QDWoADaAEijoCQtQBpYeqAZpiU+MBliHbeiqgdXZNnX1&#10;QWXQLBBQ0B1ulj0BGyCRoWNVQBnUB0qgga2AXXQkC9wZRkD44dVbyHE8e/Hi/qMnt7+7e+HqN1Xt&#10;Q3xfFc5Zx3E4aWGmEoUW55yNdoZBJYAQXHMEIeWymCqn6GynsCSn8DTHoGQH/9TgBFVWUVFkUrq9&#10;d5TUL8U/LkdVXJ2UW+wWnmjnHSMLUsZk5meXVQZEqSQe8RLPSL+4tKz86jRNkUtwgo1PkiwqN7ag&#10;Ia18rmeM0s4jysY/OihBrSmvjssssPGIsPOMdglO1RbUA/GNUtn6JNoHpEeqqjVVHaHaOlFYAdUr&#10;B+OSiVGkoGUpJMe4+KzqmtrKTWuHTh8aa23N1hTkp6tz5jXkXTg1MTFeqsrK0BTV5OTnbV87fPzQ&#10;WGNDQaa2VJ1f1tZSeerIsi2rO+c1VjQ1zm2oLdu2eWT/7kUNNbkFJeVekTlksRJrn4qUpuvT1qLk&#10;WphQVvHJg0MnCFkWQp4F57PAeBYahKMGJc1E26cI/bOy6vo0hcWrV/cf3DvZPL9aW9qoKWvs7Gnb&#10;u2Ns4YLKvOJ8dXFtfnn5uvWDa9d2ldWUZRQ1pebXLlg47+qFmeGe4qyCgsyiWk1R3vZto5u3jeRm&#10;p9c1NFRVVfd11h49tLS/qy4vvyhZXUgRuJm7KBMyyyprmufPn9/Z09zT3zK+aGj3to0nju4Hp3x0&#10;R9/lIx3XjrdeP959+ejwlpWtmzcsnplZsXzF1LqZ0c6OxtqGmur6hpLadofgbKwkAS1Nx0rT0XZK&#10;tCAcbx5BsAzHW8VgbSJFnhEtHekXDifcPqq4eVB65aDLxgl7TSxloI1//aLjwzuWzx/wXz9jvnrK&#10;ffWM/eKh7N61mJmVuWfO73j89OHLV69fvXnz9u3LDx/e6W9IcMeC21f/+Bjwa4SB4zDAAAP+mjBw&#10;HAAGjsOA3xQMHIcBfzUYOI7/64Dsgo6M0K+CAlgFOj03Mav5ZRmUdAAF3R5/xM9bQUHPgwDlB8h6&#10;QEYDrALotsMK+uN+1AUTAVv1y7fv3798/ebZi5cPnz67fff+xW+u13aM8H00eGcVjMQBDHUYeVSL&#10;dcrCOOdgFJl4pwyBj2ruwqFlG3o27qhav6l8fKqoa6B8bHH1mvWVa9cXjC/KKqhMKapWj0+Wb9hU&#10;v2xldd28XE1Baktn8eo1czduru0ZKMgpTq+oz55YBoz52ukllZX1Gap8dfdIzcoNc1dvaO5cWKrO&#10;SyuuzV63vnPdhqbpJdX51Zl5JZkDozWr17SsmGlq7a7Q5KvK6rOmVs1dvb55eElTcXujIrEA75SK&#10;lqVg7BNNJKEWDu52tnYx4X7ZqpigQGdnV2eFwinQz7W0LEMZ5+8oUzg5e7k4K9LSQ8vylUGBbi4u&#10;Xm7unmEh3tVlafnaWF9vTxc3H78A39KixNKCKDcnW2cXTzuZP8XcC2cViLaJQtrGI+0SUDrB2CUh&#10;7JKROjG2UxrbKhFAI1Ei7eIQtrHGNgkI6xiUVbiZQ7hrYIyDs7MyObwwV+nh7iKyd7WWuPj6+mSr&#10;Y8JDXSRiWxuJo1Qhy9LGaFVh7u4uEkdPiaNrRLhfTUVKWKCLg0zmoPB0dHLJUsVq0mNkElu5XKGQ&#10;Sf29FZnpsaDLUrmzWOFNFnhQbMNNbEPp1gFsW39zh0D/sJS6xvnLly8ZWNBbVa7tmKsZ6dJO9mim&#10;+zQTffktdaqhgZbly5f2DHQXlhZbywJY9oFkC1+iKAIvTkSKk5D2aWhpOsY+GWMdS7OPdYnI9Uko&#10;tPFL8oyK7e9Pv3w09vEll6dXJTdO2a8eE7aUUdctM394R/H2hf27l7bvXoqgvLb88Mb20R3Fxh1x&#10;Fy6vfPrs3rMXL16+fv3u3esfPr4BNyZk7j7dwAb8SmHgOAwwwIC/JgwcB4CB4zDgNwUDx2HAXw0G&#10;juN/CYARCGR25d+FntHQm4tgqSc19JsA9JugVQmdReCMlVdv3nz/6tXj59/fuX//0rUb9V3jAj8N&#10;RqFGKzRoJw3aWY121mCc1FgnGPACq0iRhIbtOtD94EHWy+fR3z+JOn3Mf/WKoBvXMl48U754FnTu&#10;tFdTk1XLXIebVxNefx9793bE4jGX+iqbfbsDnz+Je/0i9sjhoOoq6+GFXreuK189T7x9I7atTVRQ&#10;JD12NPH7J4mvnqfs3B6sTjdfOh308mnGa1DhWlxLi2N5qeTihZSXz7Luf5eyclmYJt1mYszr8aPM&#10;l8/iL19KWjSjCc5IIjlGoaWJaNtoqsjHlGPBYjCFPLZQwOdyeWwOj8XhmfPY5pYCSz6bweJw2FwO&#10;i8MXcERCPl8gYHMFHC7PnC+wFlmKrKz4XD6Hay4QWohtrSV2IguhOVdgTWXb4NlSvMANZxWAsQrF&#10;WUehrKOBAMsfYR2HFMUireOMraOR1pEo6xhjy0ikVQRCFGZsFYm2CMHyfShCOdvChg2OJuQLhQIm&#10;k2tKZ5uYMhhmTB6Xw2YymKamZjCzHtvSQiiyNBeCDrLBFp6FUGBjA/og5PMEoI9cHl9kKbCyNOfz&#10;eEJzCx4Y4vE5fHMhh8fjCKyYAglR4Ia1icCI49F28WjbKJJNqCIgPa+0sbah0T8oxMbWRuFo5e1i&#10;5+cqCXS39/OQuctsgv2923o684rKEtUlppIIrDgWYxdvbJdsJE6fY5tqJMlASDOR0jSkONHcW1XT&#10;sWjRzJqG1vb6uWVb1+d+dzH82TXXZ9edH1+Vn9lrdWqn5f0b4leP7GYDjr6yePeK9/aZ1buXdu9e&#10;yR/cTXh0f/r505tPnj9/8+7d67dvftDlVQECbsvZe9SAXycMHIcBBhjw14SB4wAwcBwG/KZg4DgM&#10;+KvBwHH8L4Gem5hd+U9DvxfA7LpO85POpNRPVwGF9x8+vHj16uHTZ3cePLh8/VZD74TQT4tRaLDO&#10;GrRCjXbJQjtpMIpUtEKFl2dS5ImxOSE3b6S8e6V4+0Lx5oXs6UPHW9fkL585vXvl+O6l/dOHlseO&#10;sC6eEbx94fj+lf3r59JrF63OnLB8+tD+3Uub968cHj9wOn6E+80ly9ffS9+/cnz1zOHkUZPD+wVP&#10;H8mBVfz+ldPdW+I92/l3b3u8e+Xw7qXry2eOx4/QD+1hvngKNL6vnntfvSDdvY373U3Z+1fO7165&#10;fP/Ub8/+qGhVIFnqi5FEICwDMXxXIlNIhewBk8nmM1lcJosNhM3hwSWLqV9lMFlmDKaZGcOMwaKb&#10;sel0HovFAkoGAwqsxOJwuAKeQMTlmzO4QiLLGsGSI7jeCGEQRhCGMY/EmceizaO/Mo9DmscjhVCM&#10;hfEI8zgji6ivLKO+EoYbmUdghLEIbiSO7U3jODB5lnQGi2ZiRqWa0ahmFAqNQqFSqGTwP5lsQiGZ&#10;UqkME1OGmRmTweSYmpiZmpjQTU1YHB6bK2CxuCzYbRabyxfwWFwul8MzB2UmC6wImGwugwXEnGpm&#10;i+e4Qk8T+zSEfTpCkoSxjbJyj3cPinfy8DO3sufyRGBMyBdaCoQivsBcYG7N51taWohdvIPcfKNc&#10;ozJJkniEfTLCPtXYPt3YPtXIPsNIkoZwSAeClCg57pq8uqHhJct7B/tbW8pXL02+dTrw+mH7K/sl&#10;3x6TXtwvvH1C/OAbq5tnBbfP2zy9J339zPLNM+GDaxb3rjk+ue/39kXe66frnj+58+zZszfv3sF8&#10;QO8/6G9RgNl71IBfJwwchwEGGPDXhIHjADBwHAb8pmDgOP4/9s4DIIok7fvvvbsmDMAw5DA5Z4ac&#10;BMWcIyqCIlkQEMUMJgREyYIBE5jBnHNEgiBZyTnnHHX3+6q6R9fd27vb2/eWU+yfj011dXVVdU03&#10;08+fChhDBqZxDDOAJ4l24vj4EwSZoWOgp6e3qbWtur4xv7TCNzKWP9dV0cxFztgJzjoBZ81cJ2/q&#10;BAxvuIY4cZ7TjrmVVcvKC/Sr3uvVl1N7u9hdrdotdUb15bqNFUw4+UILs6tN3Fgtri1ltdQye9q5&#10;Xa38lhpBdSG3qYrX2yHs7RB0Nmu21Wg3lTO6mrlgF0S21Ilqi1gNVYy+Lu2eds2OVoOackZNubCz&#10;RaunQ9Tdzupq1WqqNW6p1+1u53S1U8BufaVuU7VOd7tJVuYcO/dJGvrT5LSW4gTzlDlQ4yDR6DQG&#10;i87ioooGg04H/5ksNp3BgAZ26XSoaEBj0eAeQ6JxwHgKnU7hMFhMJpvF4lJZPDJbqMoxVhTPl9ex&#10;ltezwwMzWqtoAofz4Ezc5YAZuwLDGbngjN1kjV1kDRxxBvZyBvaKRrY4ndVKmhYqvJkabB0SjUkm&#10;0chQ4yBDiYOsQSJTyGQqkcggEulkMp1AYhCpdBKdQaHRSDQilUYB1WNyROASmKB+TCadyWayuWzY&#10;w4PLYnOY0LhscI1MLo3BIVA5ygxDeZEFTt8eZ+iEM3DA6dvJ661S0lxK0VzAFM7miOfomiyYunCl&#10;8ZxlIrMZZJ4xTzxDU3exOn+WCm+eioGVooGdvIEdImqA0+1lDZ1koVxiL2/oiNe3V9a3pZs7c6eu&#10;pRtbmMyeGxm16n36ysQbpk/PT8p5PO31Ne2HF5jvU41Tn056c2d6Xc6sznrNjjp+9XvDrNfzG0u3&#10;V5ZvqK0639xY1tXV1dLRia58DG5LcCsOIJPjwnsU49sE0zgwMDCGEkzjAGAaB8awAtM4MIYMTOMY&#10;rnxE1A04XGVgsLu7p6m1ra65pbCyet/hs/x57vImztA9NnDEm7gqmq5TmOwqP9FOwcROw3iew4Yl&#10;+blrX9yYWJgmbK9n9XcLutuMSnMXZjwzbyjQ6WkT9rRr11dMz02YUpIqbKvl9LRzG6p0k57xXt8n&#10;1xbxetsFXc3imnyT9CeTSjM0Oxs0+zo12xr00xOMM18ZNVQx+7s1+7t1qoumXz6nkv+W390qBDGd&#10;rWYVBbNzE00byk36u8V9XVpNtTPfZ80vLzbtbDNKTDZb5ihW0Zkop7VETrhQlW2iRmUQqCQqgwl7&#10;N8B+GhQaBfaOoFI5SK8NEpVKZtDoNBqdRQV8FjsYFBqdRKWBwyQ6ncpgwW4TDCaTzaUKNFX4JnjN&#10;+bLaVrJ6drIGdqB95Iyc5dF5Ro3XAkPXW5E1QnaNXJFuFLZ4g9U4PVs5LUtFwWwCW5fGYFHIJBJB&#10;nUSiUKigUjQKGdSNQiFRQAyJDIyuQaMT6QwqnUGnk6DgAq+CBYUYJg+qNtDYDDYfdu4AtWNx6EwO&#10;gwnCXAqDrURl4ZkGcqLFcjqrkKk0bHBQsHCS011lttp704FTPkEn9h0643f4kqWH/8Z9UU5bArcf&#10;iA48Eq+/wEPN0BFv7IwzQs0JahyGDog5yRk5yBs5yBnYy+vZyevZ4/VscTormGZzN25fcu/G4qfX&#10;Jj86Y/osfvLJYAPHJSq+O9n3bpslvzIuTDeqyBNW5gsLMjTfJs1Kfrkx6rTPm4znDS1NLe3tXd1w&#10;YRVwEyLdiSQzyEjuToxvEEzjwMDAGEowjQPwbWscwJXVBHmJ4E9JFBL3GUnc/wE0H1jIr0CjJWn+&#10;beC5MA/J7h8GKVSCJArj12AaB8aQgWkcw5vBDx+6e/u6enpa2zvqmpoLK6r8jl4ULlivYOosP9FV&#10;eZKbhrk7MGU4YmWdkomNuv4cV++Z1dWL6qt1Wxu4PW2Unk5Kdxu3oYpfV0HrbCZ3t5M7m7gNlaKi&#10;TGZ9Kau7ldndRm+r5ZTlsEuzGa1VvK5WZmcTra6QU5gqaChjgwS9nfTOFm5Fnk5VsaCjmdbbKejr&#10;EjbXGOS+Vm+pZPV1sXs7Od2tWo1VJjUFhp0tgr5uZl+XoLXBsKbMqLlep6dDNyFx0nJHI4L+TEXt&#10;pWo6i9UFkwg0FpFEhv0jSGQigUwkwjAFDkuhU6l0ibhApUFRAwnAeInAQdegwi2BzlCnM0hQ+GAy&#10;OEIGT1uNNwknXCSrtVJWbw0UDhBTMHSUg+qGK9yauOFM1skYusoaOuOAGa1VNnVWNbNVNLZTNlhB&#10;0J+jztGiMlhkCg3UB2ocFBqZQoUV+xRANA6wBytDYzBRpQNWEtmSGEwQYDDh3CIMFhtAZ3IQyYOJ&#10;yBxsCpOtRuWrMM3kxYtxutY4A6hx4A3t5Y2dFQwcptn6XX2YdPBo7PbgE3uj4o0WbgIf5qUHb+02&#10;h3ruOTZ5mZeSsRNcIAZci8k6KHPAq3BCR6mAgIIxonrAjiH2OIPVOB0rnOZSNeEMsbGJ+TThorm8&#10;mZPZPC5ZlcIhsFiTZgjtXLXdNoicXQUODroWK/lz5xvqTZmubbrw2tOkhpamzs7Grs7O7t7e/oHB&#10;gcE/NNEMxlcOpnFgYGAMJcBTxTSOb1vjEImEHCYDvMfwhCJJlFgTRnLYLDYHeLqSuP8DmpoiPo8D&#10;xx//CiabwxUI/4RMgSASsFlMJkcg2f3DgEvj8Xh8vkAkwnz43wfTODCGDEzjGJb8jK63An78/DNw&#10;Mju7utva2xua6oorKgKPxokXeJImO2ou9prtvM96a4TV1vBZzr7CxRtUTGw0oMZh3tQ4o79Lu7eT&#10;19vB6O6gdrdSezvpfZ2cnnZWZ4tGRyOps5nS28btbuV0NtE7m0idLcSeNmZ3K7urFeySOxqp3c2c&#10;njZBN4xkdDVRu1vove3cvk5WTzuju53c1ULqAbtdzP5uRi+IbOP1tLH6Otl9XZy+LnpvFwOkBMX1&#10;dQngfJZdOm/fTtt1YPEiZ0fu1CUC8yVTFqxk8gTqRAKZTCESJRoHiUwmUeCoEGBwDg5glN9qHCSk&#10;EweZSieDSDqDTGcQ6cj4Fq6AxddR502S4y2QFf9K48AZ2OOgIrAWGNqPY7y2s4y+I87ASXmiy6IN&#10;IQvc90y18pxjt2WxkwdPR5/KYJIpNLQaEoNdTJAYChQ7gIFqgKJpDBZIDJUXOoMAd9l0JjTwzYxO&#10;ocpmI2E4dAXOx0FncmgsLpHBV2Ia4wXzcDrWOEM7OWMnvLGz2iRX2nT3eevCt4fG7Qy9cCD6RsiZ&#10;+y57oo2Xem0IvDzXLmDzwTMWrvvpUzwJ5hvkJ7qBq4CDbr7UOAwccEaOeEMHOThOZw3ecLWs3moZ&#10;saU0f5EMe5YcexqOPlGWYoijGsrTTOWpRnIUAzmKnjrDmMKfRBJOUeJPkxPNUTJaqqa14OqT5IaW&#10;5qbWpr7+gc7ungFk8lvJfYnxLYNpHBgYGEMJpnEAvnmNg05UVVVVI9HZQolXqykS8uk0ColCF/yH&#10;NA4um6quqkYEb1sQ8ApIIZOIRCKJweL+Sa1ByKMQ1TWoPMnuH0Yo4ILiwTscpnH8IzCNA2PIwDSO&#10;YQk6EwcKcDW7e3vbOtoammrLqqrCouNNF21Y4ux3+MLdx4kZiWnvE1KzHyamHL1wbcbqjTSjGWt3&#10;TG5snN/VptdczWmsonc0QhWjq5naXsdrrmW01lFaaghtteT2OlZTJaOpjNlaTW2vp7U3cFuruc2V&#10;9NZaSkcDvbOe01bLri9ntFTT2mqIHQ2U7hZOWwO3pYIHjnY0kLtbOd1N/I56bkcTs6uZ0d3MgEpH&#10;K7ermQl1kDZ6L9Q4hH2d/P5ucXGh2cVrtm4+67WmLNI0mbPU2kGkpUf8PBgEEQ7INDIJjgsBX240&#10;Jp3GQGbdgFN1Il0kkDk7WFQ6k0JFOnog8geiL8DRLkw2n83XIvImyvMXwH4cujY4fVuJwGHohAgc&#10;SB8HYxcQniC2l9VzUNB3VDd3tdoWabMpcKnN1mVrd69at42vbURjIBOd0iR9SaigIgyWZCgKGvhk&#10;dAabzORQmWwqg02F+gWLxuNINA6oaLCYwFhwl4H25mDxqCwekcFVZOrjudPx4hVy+nCUCt7QwWDF&#10;VjufQ9tDL/hFxAVGXo44fiMq9l7QqTsbA2J9Qi5v2R/nHwW2sSs9I2bb+atOXCuHDFeRM3bBw94c&#10;jnJwuAram8NBDs7K4YjXs8Pp2spqWcloLpcRW+LEK2WEy2X5C/G8GQqCmQq8OaqCeYbT7J3XB+zw&#10;P7zr4BGXHcEGSzaQzWw1DCyvPHlT09xa19TS2dPb2d3TPwA1DmysyjAA0zgwMDCGEkzjAAwPjUNV&#10;TY1A5/CRbhW/1jjgqA440gTxfMFPZB929UCCMA90Bz0Ck8MwuoOAaBw0DXUCg8dHDsGs+Fw2lUQA&#10;RfCRUxG+yF9SHIxA9tF8vqiHgEtGNA40DqRCivpcOjjr1xUHpyC7fB6LTCaDNzaBAI34IgESgebz&#10;PYO2BtYUGEMApnEMS5AOHBDgWPb29Xf19LZ2dNQ1N1TUVkeduODkFXD57qvCktKMtDfJSYlvUlPf&#10;ZKYWFBfG330wY7mVvYdZWemaopwZ717z8tNIjWWMmiJmfaFOUQo7P41YU0gvf69RnccqfSt494pe&#10;ns6qLWTUFjGr3gnyEthFb1gNJbzGMk5NPq8whZn1glj9nlFXyGgs5dS81wQZFqUwWqrpDeWkpgp+&#10;STqj5A2vsZjfXE1vqqQ2lQlq84R1ecKWGm5TJaO1VlxfrtNYpd3VplNeYnbu4sI9+ze6e21zXb/R&#10;zslRoKlFolCptF8m2gBhMhXtKwHHqECjMxgsHh1dYIVKR5ZfYaMyB4UCe3ZQaEwKHUYy2Hw6V1uN&#10;OxEvmC8rXiGrs+pXGgeUOZA5LAxc5QydcXr2cnqOCnpO8iZOuhY7LDeGLrbz15m7nqqzgMzVo8DV&#10;T6B+gagVHAaLC+oAjQ2NzuLTkV3JcjBsAQMYSMMR0TksupBHh2lAlZBZOZhwJg4QoNHBJbAYLD6N&#10;ySfT+RpMbQWWiRxnBl60VE7PSlHPatbqTT4BoRev3Ex5k/U2Kz8lLTchMeN1Su7LxKznSbmJqQWp&#10;mQVJ6XnXbz5e4bRN3cBa3sgFr2svZ+CoaLJWzsgJj4xVgaoHKnPoOchrO+C17XBa1jJiSxmdVXJa&#10;NjiRlZxwhYL2MmWd5bSJthbOu8/E3Xry9NmLZy9SEl9mZL6Nu3HfyesAw2zl9edvG1pbG1vq27vg&#10;WJW+/oH+wcGPHz8ODA7+9MUixxjfHJjGgYGBMZQA/xDTOIaBxqGmTiST4QpzVA5PAB3/XzQOcFzA&#10;BW8/sPcFNPBixBMI+DwOeINjcpABLpoCcBgc4fChjiAU8Bg0GgvJBy0C5IdoHESW4NONgiSjU0kk&#10;MpXD57JZ4AzkrRBkyeXxeVwmAy65h5RJZ4E6IUNahHwYj/QEAdWgEzXU1Kk8TSGfxaSDVzc0Y1Bb&#10;DpxAjSMQwTCXzQRVgznRqDASXAmDoqGhQSSRwS4fXAZSNDwMUjGYPCh8oDl9v2AaB8aQgWkcw5Wf&#10;kOEqP//8M/Atu3p62jrh8rEVNTVn46+cjruaU1D47l16XMyxm3GnkhIevXxx/969axnvkwIPHVi8&#10;wvzx4x2pL53THxqVpGkm3hOdOyxOubco+bY494Xg7VNhTCT5+nnDN/enpD8U5r/RfHqDe/OMXvK9&#10;2W/uGOcl6uYmGt45L3502exJvEHqPWFxmu7DONbDSyZpj1a+vGla+Ib/Pk184ywr9dG85/E6aQ81&#10;y7L1Hl3jPYwXZyZMT39qUJSu+/aV5u1LnPTEKWnPpuVnGteUmz17NNVn16xtOzfvDgh1dvNasNiC&#10;KxDALhuwuwbaR4MJvqqoVKQDBdKtA+2pAQ2kQeYkhQloDDKVRqQziFQamUIjURkkKguKEWw+jaul&#10;wjWV4S+Q0bT8VT8OA6SPg5GzrJGLrJ4TztBZRt8Br+coZ+SsZrbWblf0jrAYh+1hjluDWToz6Dxd&#10;8NULjMkWsDkCDlfA5vE5XD6bK+DweODrmskV0LlwLVgmXBcWbkEkmwviRWwun8UVsnkihkDEYHHp&#10;TB66diz4ogRfqFQauEAOlc6jMDTV2YbK3CkcEwut6Wu4U2w4ptZzlrt7bPA5eSKmoKCgpqamIO9d&#10;TmZ6XmZKQVZ6flZ2QW5ObU1NdVXF5firsxfbUAyX6S7YJJruTjSwV9SzVYSdOODcIojGAa4XLhYj&#10;B3Uce5zeGllda8RWy2ivwmlbyemtUtReudhpT9zdZ4nJKffu3Hxy9/atK+cSnt8rKnqX/DZzw+6D&#10;9xNTGppb2jqaunq6+waQXhwfP0puSoxvGUzjwMDAGEowjQPw7WscJDUClcVjMUga6mQaUyAEcRKN&#10;gy8UctlwnnYKlQ57rjJoZBKJTGNwOCwKiUCkQlFAzGeTCeqqqhp08Iok0uRz6AQN0j/VODRFIgEX&#10;FAfSURk8HptOIWoQSeA1kc3hcDksGoVMBGUzWCxQIBWGETFFwARhMpnOBPEsOo0MikQ0Dh6NQiTS&#10;uEjOYpGAz6IQwFWAmvPYDAoJvEzCMxg0KrgIcAlsNp1IJFLA+xqXx2XRyeBq4HE2k04haGiAC8JE&#10;DkzjwBgyMI1juPLTTz+hYwQGBwd7+/o6urvrm5qramofPHny7NXL8rL85IT7R0L9LpwIv3055tb1&#10;mHs3zz5KvHHt/tWZFgudNq+JOLT61rk5967M3uahtWSewGf71JMRZheOm/jv1po7l2VtpxcRPi0u&#10;1vjMSe11axkrlon8fGedPzX19hWzQH8tq2Ucr/Umh8Mm3omffOXcRBdbqv0q3bDQ5XFnpyQ9Nw8/&#10;oL10AdVni/n56FkPL0+6fMbcYSXd3koYGTb7zCnDc7E6e7ayVy4h++w0vHhm3uP7M69embl1i7mH&#10;p4PXtl2um3c7rNu6wtpeJNZBVkth0RCBA+2swZQsDStRNNCwRPtAllYBYfBVSqDSCBSaBoVGoMKu&#10;HOCbjsHi0jiaqjxTWcECGfEK4NIjGgcicBjYwZVHjGA3B1kodiAGRQEnornrtkOXdh064bUvOvRE&#10;vMUqV56mAVzLlsVlsPksDp/N5bM5PC6Pz+UL+AIh+E5m8YR0Ho/BAUd5wJhsLjjE5fPZPDGHB7Z8&#10;DgjzhVweon3wNBEFRAAyBN/5VAbIWUjjahH4kxh6i9a4+0aciA8/fsF//yEfb1+/fQHR0Ucy0t7k&#10;vE1Mfnr5bcKFjITYnMTY3ITLyU8vZSQ9K85Mj42N3rXHz8f/4Lmrt09euO+16yhnkq2KrjUeWWEH&#10;Z+gkZ2gvZ+goZ+CM03WEc47o28nq20LTg4bTXaNgsIpkahl0+nJyRvrjx/cf3Lme+PT+hdioW/Ex&#10;JSU5NY0ladm56e9zG1pb2zo7O3t6euHSsYMfPn5EDdyKkrsT4xsE0zgwMDCGEkzjAAwLjYPGFgoF&#10;bNjHgUgD7zifNA4e7JRBgb0t0GEmQj6LRiESSAw2i04hEQhU8FYEoggaRHUNDQqDKRAK2TQigUzn&#10;IyNB0CIQjYOqpqqmQSAQEQgEgoa6OoFIZsGXLw7IigzLEmgivTAIBBIil4AcREIBj0oiQs2CSwen&#10;UZkcOOgEVITLIqj/M42Dx+MyKQSk5rDiAh4XjpVmMDk8NjJWBVwvyIMKygLveaDaoCQ+jwdeBDHf&#10;HpE4sHbAGAowjWO48vPPP6NdOfoGBrp64cwI9c31tfU1Ca8T3qS+Tk16evFM+NOHl7LTXl+/GHM+&#10;JuLq+bBLl2MuP7hjvmK1hu5s7amzNmx1s/ewWmBnQxBNoutPmrfCaoOXo5WjJVNPl2aoP2nOVE9P&#10;Wzv7BQJdbYLIWGBiYmE9dduu1csc5jD1REwdscWqOd67HLdst9cz1aeI9PRmmju4z96ydfGyVRZE&#10;NpfGF6xePcdz/RL7tUu4WjwSh69rIp6zUH+RhamJqR6VxRMY6tg6zjtwwMVri63xpIm2az227g2b&#10;vtjRacPeTd779AxNKTSoawBDNQ7EQFiia6CH0DBqaJhIImtogK9OEoFMJYH4T6fTWDw1rqksf76M&#10;ePknjQNRN6DAASccRXpzuKJDV2ThNBbOCkaOpqu32fuE22wMsvcKmLvClq2nhww2gTIHk8nisLls&#10;Dp/L5XB5AhDg8XkcHg/EMVhsBpsHgiwOnwniYSoxg80G37rgG5nJ5rE4UNqAfT1gVw4+gyOEMgcT&#10;DnWhMDXV2ZPIWrPN51g7u3r6++8/FBbqt2t7YMDeU6ci01OT0p4/SLlz9F1CeF5yyLvXIUVp4Yn3&#10;Ah/eOJuflX7u7LFzZ2MuXYw9evTQbt9Al02+oinWSnpWCsbOyGIrrnhjF3iBBsDWymk7yIpsZTXX&#10;4HTWwNbQt5PTt8XrWAoXON988iqvIOvZ02vHwgNfPLmZ8OzK8aiDjx/crq/NrqytKyguqm9paWpt&#10;6+3r7+ntA3fgx48fYV8OROaQ3J0Y3yANDQ3gtQQDAwNjaIB+IqZxSPIYWv7jGgeiYHBoJII6kcLk&#10;8lCNg8vn0uAgFgLslotAIRI0NDRoTA6HQSUSiAzwE6Qg0mlkIpHK5At4VKIGmc76QuL4ReMgSeYc&#10;RQalgNcqPnSkhQIuHU79DvuPiIUCNp2iQaKyuAL0bE2RkEklEikMDo2oQSAwOJLuIZoCLpmAjlX5&#10;fY0DvNiBM0gUBg+5OcFZUOoQgeMcCgVqHSDM57GpJDjkRYNApFDpbDYHkzgAiMSBNQTGUIBpHMOP&#10;n3/++SPiWIIw0o/jQ9/AQGdPT2Nra2Vd7YMnTx89fvLw4a2rF4+ePhRwKNj75vUT0UeDLC1m79nl&#10;de7qFeP5Nsp604naZrtDok5fiFvo4ooXTJUXzNafYbV6refMZfZE8UwF/hSG0Yx5K2xmLLYkak7D&#10;cWcqCcxN5y113bx15konVe05inzzyYtsvffv9djuKTCZoSSYQTNasNJp/byly0xmL1fmTpxANpo4&#10;Z+Hug/ucvTYTeCZ4mjZDd5LHpm3rN22dPHOpMtOErGU+19J68849Vk7uDL0pQtOFC2y8dKYuFRpM&#10;MZ8yky8Qg++sL8eqIIoGmUYngm83CjorxyeNg0SCfzwAW2BQ41AnETTIBAJZg0gm0eiSniBsgTrX&#10;FCdchNO2lNX7QuMwcvxi0IqTnKGzvIGztM5anJGr4kTneesCdh+JX7x618HjV1y3+HK1jak0PpxE&#10;g8VlsnhQ4IDGg/0y+CIuX8Thwv4dUP1gc5gsONcplwMlEBZXKBDALZunyeRzmRwhCHN4Ah5fwOTw&#10;OTwRgyOiMfgUGp/E1FHmTVUSLVAWzFPlzCRzp7BF5lNnLV3n5hkVFfnwzp0LJ46cObzn3iXvh1e8&#10;H1z2uXV264XoLccP+d67e+PM2WNr3Tz5WuYM/jQCe4YiZz5eczW4HLmJ7ngjN0UdJ7wBXGlF1tBZ&#10;1sBJzsAZr22PF6/Ba61R1LPFG9jJGdjgtFcYWa2Le3Av9tyJ0FDfk8dDXjy9fjfudPyFU9HRh3Kz&#10;UyvrKktK81rbWzq6uwcHBwcGB6HWhgACAPQWxfgWqa+vB/4GBgYGxlCCaRz/BaCL/h/VODRh9wjw&#10;mkMnqKsT4IzxZKhx8Dg0MgG8isFV8z/DYoF3JpCUQiRSaTQyiUiis1lMGpFE5XOoBA0NOgvOXfrZ&#10;RUY1DnU1ApMPFYovAUdFAi6DRqHSWb9oHGQaG1UmoMYhYtFInzQOIpMLfG/kwKd1Vf5e42CSQQaf&#10;NA4qk/95SVwEoeAXjQNUDFwGh80EFSATNVRVobzDR6v1HYNpHBhDBqZxDD+AJ4n85RwZqAJ+fPjQ&#10;PzjY2d3d2NJaWVd/Pv56ZHRMeHjEto0enq42frs2RB/y377F1WLRtNMXLu0NO82eZKMoslQXLt28&#10;J+r89Qdmy1wUdeer6yycZ7Mx8Ng5p23+VCMLZa2lRovWevmH7gg6NNduq7L2fLrZskVOW3ZFHLfb&#10;uY9qukhRMG2Z695dBw/tDgnRnbFIQTibaLh4nv3mvVGxcx02K2vPk+dNXWC7/WjMWa89/nTdaQp0&#10;Q/GkuUGHj+0MPLDQ2lVdMJWmP9vOa+uJyxc89+5jmcyn6Vpw9C1JmnNJ/Cl0timNoUWhwdk9P2kc&#10;dBqdSiFTKGQqXKcVWdSETqWSSHClFVTdQI1IohGIDAKBQiCQibArBwMdrkJlCZW5ZrKixci6Kqtl&#10;4fANODkFYnY4OOEouvgI7MEhY+gqo++qMcnVM/iMxfrtjl6+O/xCvXz26puCiqFLwHKQ5VHg5KMs&#10;FofLZnN4fGhcLovNRRdPYbDYTBabB74peXBmKr5QzBOKeAJNtqYA6dAhQmbxEIAtly8E37wMtoDG&#10;4BHomnChVvFSvJa1otYaRfEqNa2lZovX2rpu3n8gyN3B1kgsEDBpXAaVxyTxWSTw1c/n0PS0Rats&#10;VwWHhU+ZZ62mZaGiZSMntpEVr4GXabhWzmQd3shNXg+ZlcPQWRZcoIGzrMFaWV0HnK6tnK4dTk/S&#10;FHIGqzlznA5fvLF52w6LxQuOHQ2Lv3Aq9viR+zfiz8Ycy8xIKaktfleQ09TW2tzeAe46dJ5RsEUV&#10;N4xvmvr6egEGBgbGUAG8bEzjGC4aB3BpgV8rFLBpZLjOiqoaEenHgcwMSuMhPRzAYS6ckoPMhCNA&#10;BAwqmaRB0NAgMrg8HpdNIhApJDV1DTL71zN3IhrHr+cc/YJfaRwiAYcBx48w2Dy0PJGQTyOB10IG&#10;eE8iEDRoTC6iTWhq8thEjU9jVchEDQqoP0wu4HEoyKwioEJ0+HcyGheKFvAAk0am0JksLhu8h4I3&#10;P4FAyGaAN1IGD1nZRQjyIaqDymOLymIaB8aQgWkcw5WfkUVV+voHBgY/DA4Odvf0Nre1VDfUR5+/&#10;auu2K+TYuR2++2bMmbF0/gLPdeu2bvE8cy7m1J1bJpbOKvpwVRGiofXeQ2cv3nk+38ZHWddCUXf5&#10;lGXrNwccm7PKk2SwTEF3he5id8ftoas3+OsscFE2WEoxs5pj5+3sHT551SY1w+VKmovm2e302BO1&#10;0m0X29xKUW85w2zV7tATJy/fm7p6m6LuUnntRWYW670DD89b6ULUnqMqniOeZhV24tyBYxdM5q9T&#10;ES4iGSxy2OIbfeGmjbsPU3fWynU7w2Ou+EYd3xUcsdbdVaytRaEy4VxODDqicdDodAKZjKypQlNF&#10;5hylUhCNg0KhkylMMhl8/TDJFLAFkTCeSCQTiRQiCRxlkKlsEl2ozDGRFy/Aaa+Q1bGR1QP+v/0n&#10;UcNJVrK0Clw7VtZorYyBs4yuk6qh/fINQWEX7+0Li3H09HbesEmgo0eFa6AAY/3SuwQEmHCpFBYb&#10;gPQZYTDhP7h+CpyhCnbo4IrE4EtSKOJyOUyuEOnuIeRBgYPH5sDZPZgcPlz8hc0ns7WVedNx4hUy&#10;uqCStnL6qxV0l+kvdFlg47bQYtUkEzMhOAPqJ+CNgM/jiQRsvpADXhXFE00nz124Qmy2WFXHUlbP&#10;TlbfXlbfAV4R1Djc5Ezc4UgcYzc4tarRWpyxq0TvMIDdOvAGzgpGa/HGa3EGDkpGNp4B0VGnY+0c&#10;7Pbs3B7m7+vu6uLh5nbkcFhVdcWxS2depSS0dba1d3X19bWhGgcquqF9OiR3J8Y3CDYfBwYGxlAC&#10;fENM4xhGGgcEDh4B3j6qcfCFAg6LQQJvZHQWm8Nhs+hkIoFApnH4cCwJj0lFJhulQJlAwKWSNNTg&#10;HjJQBc0M4d/QOMSaAh6HCt79SHAZFC6Hw6JTCEQSg80FBcDBMSQKGs+gkUFZUOMQ8ZlUkroGicnh&#10;cLlsJg1UAmoccLZUFp1EJFIZTDiRKRNOLwpe9bhwrAqJSmXAmdhYdFASeCMENzGHwyQT1QkkOjbp&#10;KKZxYAwZmMYxvPmIdOUYGBjo6eltaWutamg8fvnu5OVeZsu2egUcCztxIvLYsZNnz8Zejtt/9Ngk&#10;a1d1Y0slIwdlI3uq8bItIdFH4q7bbvLVMFiubmi1wHFPaMxVy3U+ZBNLdWMbM6stuw9f2hgYLZxt&#10;p2ywmDPFaq1P6METcZOtvRR1l6rqW1h5+ofFXF3rE8IyX62ot0w0fc3uoOPeQVGrvAJU9RcriBcs&#10;c/GPvvLAxn27muYsFe2l+ovWhZ+5si/8qOG8NSpaS6gTrR22+oecOm/huJWuY2G2eP2StbumLncx&#10;X2Q1afosNl+EzscBF/WiMxmIyAF3wT4DLv8F9mg0uN4Yg0whk6jAaBQ6hUojgV0yFZhE5gD7FBqZ&#10;yibQBKpsIyXRTHmdpbI6q2R1V8nq2eD00ako7EFYMvWmvr2MnoOMnr2Mjh1Oz07VxEl3xQ7RXA+a&#10;wWKW/hwy15BI4VOobOqnuUKocIVayQSoDKhugEjY9wQxFh3UHKodbPD1zgQ/YecOOM6FDheXhbN1&#10;gG99FvjWZ7KYbBAPV2yhcrTUBVNxYgsZ7ZWyOtZwYVddS3WjlRSDZVTxDKLAnCw0o/BNqXwzKn8S&#10;lW/OFkxli8xooskMsTlRc4a67lI5vZUyenayuuDS7GXhxKLOeF0nvI6jjJ6jLDQnZLZRBzk9Jzl9&#10;YI44A0cFfQd5A0e8kaOcvr2C/ip9i437T8Sfu3ozJDRwy0YPN3f30ENhj56/OHHztvm8ZQ+T0pva&#10;O7p7egYHej789FM/Ms/oTz/99OHDB0zj+KbBNA4MDIyhBNM4AN+8xsGkkShM7meXVlMk4nHgWipU&#10;OlMAZ/3kQ6WBDIAbCpUB5+hEBoAI+Gw4ISmNKYArtQpYDPDeRqRzfrv+qqYmyJAJ8uP8vsbBY8E/&#10;LIGDSKYiIZ/HplMpsN8vLJBKB69aSJZCPgcOKgHREDKZRCQz+CBzkJ4G9uBfzJAVYGng5RO8goqF&#10;AgGbCXNCINMYLDinqIDPAinAeyU66xoTnIpmCS6Nji6di9Tr+wXTODCGDEzjGH4ATxK4lB/Rv58j&#10;E3MMDAz29vZ0dLbXNjXcf5Wybf+xNRsDHLfs3+y7f39osF9Y2Iade1c4ec20XG++dL35svWTLVxm&#10;rFjr4LVrm6/fcntP0wX2JgudFqz23OC918Z106QFdobz7GdauTtv3um02XuapZPOHKuJ860tHT02&#10;eu9fbLdRZ/ZK3ZnLl9q6rd+20379VuMFdqLpq4znr166Zt2MZfbz1rjpzLTWNrdYtHKdu0/g6nVb&#10;9Gas1ppqM2mxk9s2H9dN22ZZOmrPXGU022apnZu79+4Vzp76M1eJp6/UnLFcNGWx5uRZ2saTBVrG&#10;fJGOUAC+h8EXJviaFAn4fKibc5HJL9hwwgs2B078yWSA7zcmVBPg/B1MGhVqITQaoj6gq8xSaVQa&#10;m84UcoQmPL1ZHKMFdKOlDLPlzMnLWZMt6aaWnElW9ImW9ElWtInLmaaWNJOV9EkrmKYr6aYr6KYr&#10;mRMt2CbLGQZzmTpT+VrGTK4QFM1iMWGnDVABLgvkDQescLlQ4IfGg5VEjMcDtRbA5drhVgB2eXwh&#10;+JaGw0aFmuC7ki/QFAihaQpFyGAWsVDTQKA/nW04j2m8iDHRgmqyjGFqCWrFMLJgGy2i6S2k6c2l&#10;68+j6y+k6y+mGyxh6ixgGSxg6M0HRxnG4LqsGJOsGGbWjImrGGY2dLM1jEm2DDM7xkRga1imtgwT&#10;W6aZHXOSA9PUnjPZkWvuwDa3B8ad6sCd5sif5iSc5qw7w2XxGu+Dkedv3ntw79G9hy8fP054ERUb&#10;b+vlb+m0+XVOUVNnd3dvX9/AwOf7ENM2hgGYxoGBgTGUYBoH4FvXOESIS/uLLgFHdkgikVhkH4SR&#10;0Ukg6pexHEg8iEL9YfCeB9Ig5/zaO5ZkIPiijC+Q5I4so/IpCkmOgh5Aj0jyQaNRYNePX0d/zg09&#10;8DknSUa/pIYR6IWiCWAEOIqU9F0D2w/TODCGBEzjGH4AnxKu0/lpPo6PH4Gb+dNAf29fT0dbR111&#10;XVVBcVl6dk5SatrTly8ePLp14971KzeuXLpy+WJ8fOy5s6fPxhw/HX3sxKHIw0cORR4KjwgNDD3o&#10;H+q7PzDQPyBgX4C/n7/v7n07dvrt3eW7c+cenx17d27bu8t7t4/3bm+fXT7bvH22+vhs27XDe9f2&#10;nT7bduzw3uqze4vPns0+27f4bNu0bfvmnds3ee/Ysm3Lpi1bNoPdrVs3bt66ceu2jTtAeNuWrVu3&#10;bN+xabu319ZtXtu8N23z2bRtm9eW7V5bNntt8vTy2rBx0wY3Dw9nV1cnJ2cnR0cnRwdHBzt7uzX2&#10;a1atWm29epX1qlVW1laWK1dagnvbYumSpUssFi9eumjxwoULFi1YsHDB/Hnz586ePWfOHPB/1pwZ&#10;M2ZPnz5jxoyZc+fPs15t4+zq7uzm7gDMw2PtRnen9e4O7u5OHusc3WHAwX3dWvd1zu5uTpvcHD08&#10;HD3cnT3WuXqscwNbN1dnV2cbG+tlyywsli9ZvnzxCksLy+XLli9bsnTZEovlFhYrLJavtLBcaQEq&#10;tXzF0pUgsGL5CsvlllYrVlqvXLnKymrVSlD/VatXrbZZvWaNtZ3talublatXr7KxsVptA6JswNbG&#10;Zo3tGgdHF1dnN1ANWCV7N1cHt3VObu5g18XVzQmYm6uTG6ywk7uHk8d6R1c3UGEXV3cXd891buud&#10;13u5rPd037DefYOX+8bNbp4b3T23um/Y5u65zcNry3qvbes37fDcvGP9Fh/Pbbu8vHdv9dmzzWfv&#10;jl2+u3z9dgfs3xMYtC80ODA0NPhQ5JFjJ+Pir9y5d/vR04fPEl48fPH86auXr1PSahqbu3r70FVj&#10;UbntA3IrSu5OjG8WTOPAwMAYSoCLiGkc37bGgYHxGzCNA2PIwDSOYcxPaIcORO8Y6B/o7e3t6Wlv&#10;aW2sqa2pqCzKL3yXmZ2RnpaYnPziVeLTF68ePH5279GTu/ce3L5958rV65cuX754Ke7C+Qtnzp6N&#10;jj0Tcfr08VMnT5w4EX3ieGR0dMjR45FHjkZGHY44cgRaVFR4VFRExKGwQ8Ai4RaEwyPANjQiPDgi&#10;/CCwsLDg8PDgsLCg8LCg0NDAsLDAcBATdiAsNCg0LDAs9EBYyEFgISFBwaEHQsL2BwcfCIa7gSEh&#10;B0KCAsMO+occ9AsK8gsJCQgO9g8K8g8OOQDTBAcGBe8POhgQHBQYEnwAJAbhgwf9gQUG+h7Y77d/&#10;/779gXsOBPgGBuwNCNjr7+/r77c3wG8fMN99vnt9d+/du3sP2Prt8du/1y9gD7B9AWhgt3/A7j0B&#10;PgEBe/z9d+/z3+23b7ef/969frv8A/f5B/r6g5T+IPFOP3+Y0j/A13+/n1+gP9gGBPoFwIJ2wfj9&#10;viAHmMn+Pf4w590BASAeBHz9QJVgoSCrnfv37wZhEL/ffzeo+X4Q6Q/K3QnqvC/ANyDQFzkKctgH&#10;Cwr099u/D8T7++/d77dnv/++/X7g0vbuD9gTCMvaF7Dfz38/+Ldv/37fAwF+QYH7DwT4Hzxw4GBQ&#10;4MHg/QeDwRa0W2BwSFBoyIFQ0PhhB+AnBT6vyLCoo+FHoyOPHY86fuLIqdPHz8SevHA+5lLcuctX&#10;4sGNcfve5fuPbj9+fjfh9ZM3qa8zczLzivJKq8pr6sobW9uaW9u6e/t6+vp6+/qhugHnhYEqm+Sm&#10;xPhmwTQODAyMoQTTOACYxoExrMA0DowhA9M4hjHAsUT7cYANXF1lYKCvv7+to6Ouob6yurKwuCDn&#10;fU5mVnpaalJSSmJS8stXiY9fvXr89NnDZ88ePnxy98GD2/fu3bp969qNm/FXr8ZdvnLp8uW4+PhL&#10;8fEX4uLOX7p0Dsof52PAFti5C7Fnz8fGno2JPRNz5uzpM+eAnYo9dzom9uTp0ydiTh+LiTkOvOVT&#10;p0+ejgEx0MDuaWjRJ09Fg/DJU8dOngQWffzksehTR4+fPnr8+LHo40ejjx+JPhF19HjUseioo8ci&#10;jx2LOno0/MgRaIePhkVFhUZFhR2OCouKDI0CzjkSPnQo5FBUcFRUSGRESHhEMNiNjAw5dBgGIiKD&#10;I6KCQWRERAhw6cPCDoaHBUVEBIdFBIVEHATx4WEHQ6D+EhwSFhSKxIRE7A8PB/HBoWHBYaHBYeHB&#10;EaFBMCuQOYgMDQoKOxgKsoJpgkJDD4SEghyCQkIOBgcfCAn2DwkOQIUYRH8JDAryCzroHxQEIlER&#10;JxBEBoccPHgAxPsGBYHIwJCgQHAUEXcOIjoOVHlCQw+CzMEW6kThwaERIaDQULT+4eBaQg6FBx+K&#10;CI08FBp1KDQcXG9kaGRUaCRolqjQw1HhR0ATRUUcORwB2zD60LHow8Cij0M7cRy2/KnT4FOIPhlz&#10;/GTMyZizJ8EnePZC7PlL5y7GX4y/Enft+pWbt6/dvnvzwcPbj5/ee/Ls8bOXT8A9k5r+Jjs3O6/g&#10;XXlFWWVNbXNbe0t7e9/AADLJKLjpPkjuRYxvH0zjwMDAGEowjQOAaRwYwwpM48AYMjCNYxgDO3GA&#10;/wgDyEKePb29Xd3d7e3tjc21VTUlpZV5BSXv8guz8/Kz3r3PzMnNyMpOT898m5aRlpGSkJT8OjEp&#10;4XXCi4RXz1NePnvx8tGLl/devHjw/AXYPnz2/M5T2O/j3qOnd4HT++jpvfuPgd25/fjWncd37j28&#10;8+DR7fuP795/dOf+o5v37l27e+/ajXvX7j28fvf+nTv3rt97cP3W7Wt374P4q3fuXb11/9qd+1dv&#10;3L96+87V23ev3rxz5catq9dvXL124+qV61fjr8XHXYm7dDkO+NvnL124GH/+3IWzZ88Biz179nRs&#10;zLGYU0dOnzp8+tQxuD1x+CR02k+cOnn01PHjJ6IjoR0/fPLkkZPgEDAYiDx5PPLUichTJw+BcEzM&#10;0dMxx0/HHos9cyw29nhMDNiejIk9FXP29NnzZ2LOnz53/uwZUNa5M7FnoIgTCw6divqU+OSp0yDb&#10;I6CIUyeOnTp5+MSJI8ePHT56JCLyWGhkdAgUFyLDIiJCDx8OP3wYhIMjI0OgVBERfORweFRU+LEj&#10;EeFhwYcOBYNDiDARBlKGhQVFRoZFgVOOhB87eghYdHTEyZOHTp+Oio09Ght7JCY2OubMiZgzp2Oh&#10;odJSzPmL585fOnf+4tlzcWcuxl24FH/hwsUz8VcuXLp8Me7yxUvxl+KuXIq7GnftetyV6/HQrsVf&#10;uxF/48bVmzevgY/jNrA74OMAn8X1+w9vAHv45ObjZ7eePr/19MXd5y8fvHr17HXi86TkV29SU9LS&#10;07JyMvILMoor3peWldZUV9XWN/T09/cNDHxAhkeBmw3OCPPxJ1TykNyUGN8smMaBgYExlGAaBwDT&#10;ODCGFZjGgTFkYBrHMAbO9YgAHE7odCJLeA5++ACsq7enrbOjqa2lobGhrqG+vr6uvqamtrq6uqai&#10;qqa0qqa8ory8rLSspLSkpKS4sLigqLigoCi/oDAPsffQCt7lv89+9y77fV5u7vvcnPe52e9ys3Kz&#10;M4G9y87Ozc7Kzcl8l5MFDMTkZGXkZKXnZGXlgkBOZm5WFojJhpEZ2ZnpmelvszLSM96mg3B2VnpW&#10;Zhqw9PTU1JTU1OSUNwlJb54nJr18lfD0xatHTxIePn724NHjew8fAbt7+96dG7dvXLt+9er1K5ev&#10;Xbl89XLc5bi4+Itx8efirsTFxcVcjLt4Me7SxfhLl+IuofHnL566dOlC/OVL8Zfjrly9fOXalVt3&#10;bgC7eefG3Qd3Hj68+/jpo8dPHz559vA5KPHlk4TEVwlJTxOSnrxOevTq9QNgz148fvX61ZMn90E1&#10;7ty/e//B3fuPH9y+e+fa9WvXblyLv3L5Cuzwcv7c+VOxZ6JjY46dO3Py4oUzsTEnTp+Kjj0dfe7M&#10;qdu3rsbFnT8bGxNz+kTs6WPnrp26HHf67JmjsTHAoi9eOHHvwe2LF0+eiT1x/sKZuLhLN25cu/cQ&#10;XOn1m3dv3rl3+8GDO48f3Xv69N6zlw9eJDx48fLBqwRYMVDDpOSnSclPXiU9T3j9JDHxZWJSYlJK&#10;UnLKS9CMKSlgB0pXScnP36QkvUlNBoY0MrS0tDfA3makvk1/8zY9NR18AllpGdDSwceX8y47Lz8X&#10;fO6FhXnFJfnFpYWllYWVdcXVdeW14A5qbGppa29raR38+LG3rx+Kasgth96EyK2HzTr6zYNpHBgY&#10;GEMJpnEAMI0DY1iBaRwYQwamcQxvgHv5ARE1PiB/SAeu5sdPDAwOwqlJBwf7Bgb64Wwdfd09EHTb&#10;2d3d2dnZhQTaO7tQa21rb+/oaG6DP4BPC621rbWltaW5BbUm4Os2Q5qampvALgg0tzQ2Nv3GgEsM&#10;rLG5pb6xCbW6Bmj1DU019Y3VdfVVtXXAKqqryysryyrKS8rLikpKCooK8woK3uW9z8nNyczKeAv7&#10;m6Qkp6YkJie8fv3qxctnqW/fvEl78+D5wycv7j9+dv/Zy6dp6Wn3Ht68/+geHF7x9N7rpGfPXz65&#10;+/ju46f3nz5/BPz/N2mpr5MTk98kpaQlg9PfZqZnZGdmv8vJzX//rqDgfUFRfmFxYUlpfnFJQXFx&#10;QVHJ+4L8fODlFxaUlZa+e5+bnZudnpGek5VZWFwAnqOE1y9BNV68epL2NvlNWtL9h3du3bl25/bN&#10;pNevcjLSnj25d/1G/PXrl+/cvZWekZzw6tGdOzdv3bx262Z8Rs6b9Lcv7965cvNW/O071x8+vp/2&#10;9s3Ll08ePoI9ZV69eJSVnZ6X/+5tanLqm5SMzLfZUEHKBhV4X5D3vrAgvxhUsqS4uLS4pLSkrKSs&#10;rLS8vKyioqyssqK8sqKisqKyqqKiqqK6qrKqqhJQCtoURINDIKqmGrWa+vqahrraxtraRrCtr2tC&#10;rKG+oREAPtiGppYm8ME3N7eAt65ulN6evv7+3n447wa4ndD7Cr3fQAC9AzGGDZjGgYGBMZRgGgcA&#10;0zgwhhWYxoExZGAax/AG+JoDyLyP8C/pfwfqi6IBGPrpp/6BAeCswj/Cf/xpYPADOATC/YODwJUF&#10;x0EyNCXYoj4t2AIXFz0LGDgIUvb19ff1DwCDM4CgBiLhLjJepq+vpxck6QcBeCLIE2QCVxodhAuO&#10;wnh4qLO7p72ru7Wjs7mtvbGlram1rb6xqbauvqauvrK2rryyuqyyqqistLC4OL+oKK+w8H1+fmZO&#10;amZKYmZGWnZuZk52elpGypPnT96kPc/MfJuZmZb2NuXl6xevk16BMOwpkpX+9m3am9Q3797lFhYX&#10;FZWUlJaWlpWXg2zLq2uq6uqrQVn1DTX1jbUNTaD02sbm2vpGEFNdU1dYXPI68VVhcX5JaUlRSVFx&#10;SV5OdmZ2Tsa7d5kZ2RlpmWkpaQlJyS9Skl8mJT5Lfv3iTeKzpISHia8fvX71JBHao1fPHyW/fJKY&#10;8DL51bPkV09fvnz48snd5NdPkl8/TUlKSEl4eeNa/Ju0hMy3qZnpb0DOGZlpqWkpBQUFZSUlFeXl&#10;VVXVNbW1oDVAmzQ2NUNlqa29tbOzvasLWAcUpDrbOjpb2jvakADYbWxtA23bBt6YOrtAfGdXN7Ru&#10;YD3dvb1dPT3gU0A/L9D+YIswCD5acBaIB58s8slLAInR3hngP0gM7hw0BgCVs4+S201yF2IMCzCN&#10;AwMDYyjBNA4ApnFgDCswjQNjyMA0ju8HVIkAXmg/okcATxT1WkEMdFsRsQMNgy3qo0r4YtgLABwF&#10;pwFDE6OOLwijgCAoaBBZLhTuIoamR5OBgmEYhJA1blFAehADVRIkDLagkiAAsoK6B7Lt6e1DvXHg&#10;ogNram1raGmtbWyqAVZbX1tbn5SS+Prl08qy0qqKyvLKind52RcvxuS8yyyrKCopLczPz3327FFC&#10;0vPSiuKy0rLKioq3aWlPnzwtLiyqramtqauva2yqb2qub25pbu9obGuHYkF3T1tnZ2e3pERQXF1z&#10;S11TU3llUXZWSmVlUXVlVXllZWVFXl522vt3b0tLCgoK3ufl5WRkpLxNS3yfm5WTm5ubnZ2Vmpia&#10;+Cwz/U1OVkZGdkZO+pu3yU+yMpNzczKzc7Ly3ue+evUk+dXjPGTsT+77nLzcrEePbubmvC0sel9Y&#10;kFdcVJSVlZaRmQLqXFdbV9/Y2NLW1gGq19Xd1QO7UsCuN7AbTi9oKORTRqQo0Hr9UJuAu4OgJQfR&#10;FoatirTzZ0NBWl3SCwPGg//IB4d8UFCtgIdQIQP54NB4ABTRPqUE/4GBxOAYyA257zCGCZjGgYGB&#10;MZRgGgcA0zgwhhWYxoExZGAax/cD6p0CwA/o6X6A3TSAIwqCICBJ9AUgEiYCR//f//v488/Aef7s&#10;CQOHGfyAbi3IAVm9BdhnDxkNoAAHGOyiJSPJIZ8qAgFp0AqggEOSHJBM0BjoOSMx4BAA6h1IVxHg&#10;sXf39gJXv7mtva2jMz0jNTHxeR2gvqG+ua6oMO/ilZiC/PzaurqautqS8uJXCc+SUxJrACCqvj4r&#10;J/tlwsvyysrm9naYQ2dXJ5QM+rr7+rp6enph3xM4EAPsgnhgHd09za1tLW2NlRVFySlPKquLq+vq&#10;a2trwW52TnLB+7Sq8pKKsuLSkrz3uW8yMpIKC/OLiguLit/n5CSnpz3Pe59eWJRXWJxXVJj1Nu1F&#10;Tm5aQdH7wqL8spLilJQXbxKflBbnl5QUFZcWFxcXvHhxr7Qgt6KirLy8srqyMv99Vmb2m7r6uqam&#10;5vbOTtgFBhEwQAugwhAaAK0EmwgdiPThI1Q7ELUIhEEzgi1sPvjxDYBdANLkEHAi+ExBAH6gCCAh&#10;SABOA+lBANwPyBnwFPT2+F3AiaBMEADpQIZoJMbwANM4MDAwhhJM4wBgGgfGsALTODCGDEzj+M4B&#10;XitwYX/XcYWuL3oUcVmBo4wmBqB+L/SEEacaxkDfGXrCqMuN5oACkg0OQv8ZeOXwLFTFQMbFwCKQ&#10;HNAY1EuHGYEDn6QQsAU5QkOOggxBAtRAenBib19/Zw8ccJGekZKY+LylqaG+pbm1vam8rCju8pmi&#10;4mLgm8HlcqvKEpNfpaYm1zU0NjQ1NLc25OS9S0x6XV1b29XTC6y7t28AdlWQdGRAOkQMomoO2Pb1&#10;D4A0sHNHV1tlVdHrhEe1NWV1Tc31TU01taXv3r0pKMisq66qraqoqCjJy8vIzXlTXlYCdioqit/n&#10;pmemvS4ufFdWXlpWXlxa+i497VV+fhZIAKy6vDwzMyk56XlNeUlVZWV1VXV5ZXly0uOq8oK62tra&#10;mtq6+rqiktzc3LTW1ub29g44rgdpCtA66KeAiBiwwrDiIOqLD1TSvEgCOBsocgqqXyDtiQwtQdKD&#10;HyARSAgzRz9oJDHkn+oaGN8JmMaBgYExlGAaBwDTODCGFZjGgTFkYBoHxp8G6hAIwAuGPjSicaAx&#10;aAIUNOY3gFP6+gfQoyAMffBfaxxgF/G+ofv9JegpID04BAAp+gfgHB/Aw8/MfJOU9LKtqbq5ra2z&#10;q6uqqjw+7mxZaUlLa1NTS0N9fVVSSkLq22Q4LWprS0dnW15hflJyYm19fVcv7L4BNQJEEUAlALR0&#10;UB+kiIHevn5g3b093T0d1TUlKSmPa+vKG5tb2jo76urL8/MySgpzm+rq6mpqq2uqCwqy3797W1Vd&#10;WVNTW1tTkf8+Mzs1sbyooLoKzqNaVZ6fmZZQXPCuprKytrKqrro6KyPpTcrL+uqq+toaUJ/q+uqU&#10;Ny/qKgrhjK1NzU0tLaVlRfn56R1d7T29PaAyg2i/DKStYIshdf3cPoDfNBvy6Xw65YNk9lkAiEFb&#10;Hg0j2fwqHwyMzzTU14kZNLGGulhNXUyiitk88B4Mv0XAu4pQIGYzxSSiWF1NTCCJGWyxQAjjMTAw&#10;viOA4wJcYy6LyWRz+chvh/8TmMYBwDQOjGEFpnFgDBmYxoHxFQJdbsTr/ntnG3HqIeAQ1COg0w67&#10;HoBtTtbblORXPd3trVDj6K6uLr10MaasvKSjva2jo7W5qTYlJSE9PbkdLgjT1t3dVVhc+DrxVX1D&#10;PdQvkMVBQC6DyIAO1PmHbj8iD6AzmPT1D3T3tPf399bUlL5JftzcVNPS3t7W2dHYUFWYn1lWkt/W&#10;0gj8wIbG2tLivPfvMmvqausaG+sbagsLs3PSEyvLSurramprq6urirMzEsqK8+tqaupra1uaG3Mz&#10;U96kvGxqqG5qqm9obm5sqklJflJdUQKyb+9oa2lrK4bziWT09HYMDsLJQdG6ofyuHgFSoE0k2f8E&#10;SP8RGXiCgfHv0lBTLR47Rvy/fxP/z9/EI0aL5RTEdBaUOYR8MY0oxo0Xj/hR/Lf/Ef8wQjxOVkyg&#10;ivlCMfYWg4Hx3QDcFgGfS6MQVZRUSDSWQBL958E0DgCmcWAMKzCNA2PIwDQOjK8f4KujKgYIQ98d&#10;8d4/fPjYh/S8AH47IkD0Z2W8TU550dvb3dFR39XTU11VGnfpTHlZaWd7R1dXZ1NzXVLyy7S0lI7O&#10;zrb2jp6e3pJSuDxKY0MDqhogGQNg3w2oBXwaCwPCPX394DAI9/V3gYIqqwtfPrnZ1FCDzEjaVd9Q&#10;m5+XVl6e3dXZApfNbaorLcwryMtqaKitb2isb6gvLMrNSUusKi5srKsFh2tqKzMyXlVUFNU31jQ0&#10;VjW1NKa9TUxKetnS1ACO1jc31zVWJSU/q68tAdXu6uro6GwvK8t6n5fR2dX+4QNc4Aa9arRxfhf0&#10;En5X/sDA+HM0VFeL//YDlDaU5MVSP0ItQ05VzBWI2XQxfoL4f38QS0mLlRTFE8aK//d/ocxBZYmF&#10;2GsMBsb3gqZIwGZS1FWUlBQxjeNXYBoHBoYETOPAGDIwjQPj6wf46sBpB147CADXHTCILHQKXH0Q&#10;AxhEBIiM9LdvUl739/V293Z29/aiY1XKy8o6O+ESJE3NjYlJL9LTU7q7uju6oFRRVl6SlPyysbEB&#10;hAeQaThRYQCWhWgEEHQQh2Sai5/QXiMVNfnPnlxrbqzo7Oxsb21paakreJ9aXpHf2dHR3NLa2tpS&#10;Uvw+993b2rqqltbmjvaG4qL3OemJVeWFDXV19Y1N9Y31mVlJxWWFNY31TTBBe1ZmQkLis6am6tZ2&#10;mF9rS3VK8vP6uoouUEAXHElTVVWQl/+2q6cLrQeoLjAQBgYuX9JMX4A2C0Cyj4HxfwZqHCOlxSy+&#10;WMAVk5Rglw2pCWIaW0wjiceOFI8cJ9agiwUCMU1DPG6U+MfRYlUSHLGCgYHxHaCpKeSx6SSCmrq6&#10;uqqK2u9oHEIOlUKhM7lC0R/1bjCNA4BpHBjDCkzjwBgyMI0D45sAOPaDyFgS2N0C8fNRHx5GIP04&#10;QEx6esrr1y/6+no7u7u7e3srqyrOn48pLy/thKJGd1NL0+uklykpCbBvRBc43ldaVpLw+mVdff3A&#10;gGQeEHSiCzhcBdlFNYK+gQFU+AClg83gYHdlRfGD+3F1ddVtbe2dnbCHSGFeRnlJYUdbe1NzS0Nj&#10;fXFxbu67NJCgsbGpsak+vyA3Lfl5VUVBY1NDfWNTTV1levqrkpL82sa6usbG1rb2d5mvk5JeNDXV&#10;dXQ0Q42kpTYp+WldTVF3J6h4R2d3V0FhblZmQmdXG3rtaBt8WUkMjL+ahuoa8Wg5MXztFYqZJPGo&#10;/xGPlBIT6IjGMUI8RlpM4cAvFQ5NLDNW/D8jxPLqYt7//U+5GBgYXz2aIgGXRSGqqxNJNBpNXVX9&#10;9zQOFpGgQaGxMY3j3wLTODCGFZjGgTFkYBoHxjfBZ5ceAkUNid4Bu2Ag83H0Dwympye9evWsta29&#10;pbW1vau7sqr8/PnYwuICOD9HS0t1bWXC66evkxNBgtaW1s7OzpLS4pcJL2vqarv7+voGBoAh03lK&#10;ZvcYQJYpGfz4Efz46eefQVlwVo6BjsGBvqqK3Fs3LtbVVjU3t3S0tTU11eW9f1tS/K6tuaWxvqGm&#10;ru79u9z0t6m11dVQ4airzcvLSkl6UV5agIxeAa5iReqbV/l5OXX1FXVwEZiWjPSUV6+f19VXNzQ3&#10;1Tc119XXvXh5p6wkt6sL9kFpammpKM/PyoIaB1wI9uNHtN8KCCA6D6ZxYAwFsB/HiDFiClvM54rV&#10;5GA/jpFjxOpUMY0MO2787yixAkHM44vJKuIxP4r/50cxHhnJgoGBMczRFAl4dApRnUCkc/kcFl0D&#10;0zh+DaZxYGBIwDQOjCED0zgwvnIQ/QKuMov0YPipb6AfxiATcPT29be2t3d19yB0p6UlPnv2sLGp&#10;qbahsamlpbK8/Oy5mPz8gobGxobGhpra6oSXzxMSnjU0NVbX1tU3NmZlZ7148bSysqK9oxPk097Z&#10;1dUDF1gBOQ+iK7xAUFEFdp2AS8x2d3R0dubnZV27fK66rLCpqamquqastCQt9XVublZlRWVFdU1p&#10;eVlaekpi8qvCosKqsvLysrKMjLSXL56+z84CVaqoqi4pLU56/SAnM7W8tLSqvKK6ujoj8dnjR/fK&#10;y/IrK6sqa6orK949fnI9Ly+9sRnUvbK5pfFdfk56VlJrewtoCrQyoE5oxQCSlsLA+CuBGsf//M+v&#10;bOQYsQZNzGOJlWTEP/z6EKZxYGB8F2iKhEIOk6ahoUFhcoFzzGMzvtQ4uAyyurLi36NGIHMFon/u&#10;6GAaBwDTODCGFZjGgTFkYBoHxlcOVDeQ3gofPnzoH+gdGICLvFbUNjx4lRZ75WF0/M2jsRdjzp6P&#10;jY46F3P0yOHAyMiIQ6EhhyLCo48cjoqKjDwUFh5yIDzIPyz0QPihsLCI0NCwgyEgJuLAkcPhR44c&#10;OhQZfjQ6+kjsueATl8JO3zhx4e7T12+LK2o6unt6evsGBj909vQMDEK6e3rz8t/fuHH94qWzx08c&#10;PXo4JDIkMDI8NOZwRHxcbOzJ44ciIkPCQg8fORJ79tTpmGORURFh4eFRkWHRR0KOHw0+FhEUHhoS&#10;EhF+5Ojhs2dOHI8+evhI1KHIiMioQyeOH409feLE0aiow5GHDx+KOX3ibOyRC+eOn4uNio05cfJE&#10;9PkLx69cPnvr1tU3b1IbGhrhZByIBAMCoG6gcSSNhYHxlwHXVRk/VjxypHiUlHiCtHj0/yIaB10s&#10;EoqZVLG8rHj0KPHIUeIJE2AA0zgwML4HYB8OFoWgpkGksLl8gYDPZtDUVdQIFAZXKBRpavI5LBqV&#10;DCFpqCgrq6pqkEgksEejs/iYxvEHwDQOjGEFpnFgDBmYxoHxNQMFDkTh+AmdjwMOSenr7O65dPf5&#10;PGc/3pxN9Jmu/JmOcyzXaeubTTKbMtHMlMPjkulkJoOhq6c/ffo0XR0dOp1OJlPBa5LJRDNDIxPw&#10;GsbjCcSaQlMjvcmTzLV1DWYusJi90pU1eQ11sjNnpudsB//jcQ9LquraYM+OHmB9/f1d3d01dXV7&#10;fHcZGehMMTedOWuGWMQlE1WJGhq6mqJpU6caGhqDQgkEEovDmzRp0pSpk4VCAY1GZzIZBnraU8yN&#10;dXX4DAaVQmNoCkSzZkyZaGLM43EpVAaLwTQ2Np43Zzp4WWQy2XQm20BXd/6c6aYm+joigbGhEajt&#10;pInGM2fMMDMzd3BYd+/e4+7uXjioBl3d9uNH8EPSXhgYfxkNdXViMkFMpojpDDgHx5j/EY8aKyYx&#10;ocbBZYspFDGRJKbSxXSyWHac+G8jxAoa2HwcGBjDHE0hl0VVU1ZWU9cgkABEDXVVZSUlFVV1EpXO&#10;4Ql+GZiCjVX5U2AaB8awAtM4MIYMTOPA+Jr5iEw8ATz5j3AxEXR8Sl9ze0fAsUu8OZ7yRu5yBmtV&#10;dG10zK1YXF0iia5BoqppkKRlcUqKimQShUymaGgQ5RUUcTg8nAyNRCUSKaqq6srKqhpECp3OpNHo&#10;BDJdpG+uM90G5COr5Yg3WKc+ce3aXYcSs97XNLU0trW3tHe0dnQ2NLdkZWctXLSYRNBQUVFVUpSX&#10;x+OkpSfIyU5QVMArKijIyyvg5fAysqAoBUVFRSVFBXk8XlZGWlpGRk5ODg/SK8jJ4uRkZOXl5BSU&#10;4VF5OTzYKMnLK+LkFNRU1OTxini8Ak5OUVVFVUVFRUlBDmSjpALeHjXU1QjgQlgc4Zz5K4+eONfc&#10;2vZ5QA06MYekvTAw/jLgWJVx48QkhpjHFmvIi//2v+JxODGTC8eqqMiLx4wTy6uJ2VwxWU0sNQLO&#10;3KFBEQtEkm8aDAyMYQnsx8Fh0D9Do5AIKsrK4IuYxmLzBV8IGkIWiUDANI5/l29b4wCurJDP5/G/&#10;9GlBUCQUCPgCwT91dDVFIiGoxm+SgFgB77eArP5Fl6B/hqZQ8Jsa/jHgdSD8+aK/RzCNA2PIwDQO&#10;jK8Q2HED6bsBfHgAqnEMIHNwdHR1VTc27Yo8z5jmKq1lL61lK8+14OrOZnOEBA0NApGkpEaQlpFV&#10;VlYggh2iBqJxKMjh5FRV1IlEMthVVlKWk5NTVtWgUmhUMlVdg6xO4RN5MxQElrIie5yWo6LuaivP&#10;gHuvUvIrqiubWmubmqvrGyuqap+9fGk+ebKykhJeDi+Hk54wAdgEGekJsjITZGVlZWSkkShpUDoO&#10;h5eTw8vI4CRpZMBxvKysHDg0QVpmgrQsThYHxQ9wjowsMBlZvIK8giwSCZLLyyspKCor4HHgFJBY&#10;Dq+krKyioqZKYfOmzVsWeTwWVKm3r28QmRsVNI6k1TAw/kqgxvG3v4nHSotxMuLRP8DVYZUJYr5A&#10;zGeLVfDiH/8mHjlaLCMrHjta/MMPYml5MYMt/sPODAYGxrDgt/Nx/IKIz2axOFw+8AklMf8K4D5i&#10;Gsc3rnGIhGwaGdwNXwgBII7PZNCpdKbgnzi6Qh6bSWdx+MJfC+VCPp9OJhKQ8U4oJBKRRKYwWdw/&#10;fmP9GiGbQSNRWYLflPSvEImEXA64pVn8b/8GHUowjQNjyMA0DoyvkJ9//vnLOTXhYq7Ieq79g4Ot&#10;nZ1V9Y07w84xprhO0LTDCdfg2fM4OtMZbJ6ampq6GkFRVWOCtIycooKyBpFIIKgj/ThkcXLKagQi&#10;gQwSKCupyOLwisrqZBIFfFOCkzRIDHXOZBxv+Xih3Xixo5zO6mXr9lx98jKzoLSosq6ipr64ouZ9&#10;QVlCctqSJYuVoEQiLysnKyePnwA1CzkZ6Qk4WWlZaShwTJgACpfG4eRkZWWloegBo2RlQAJZOZws&#10;DiSdMB5sQFgOh5eklx6vIK8Ie3rgFcAuQBGPU1RUVpCXBzmB/GXlVCDqahSmYNq8ZSHHTlfUN/b0&#10;9SHTocJmgUutYEoHxl9MQ02NeIKU+H//Jv7bD2Kp8WIlddhrA7yooPNxKMiKR/4IRZCRo8VyimIq&#10;E+vEgYHx/fGPNY5/H0zjAHzzGgeLrKFOZvxG44D9fSj0f6Zx8JgUEpHG5P6dxsGjaKipk5ngzuDx&#10;eGDL4bDpFKIGgczh/7lbTsikkdWJjH9f4xCwGDQKlcbDNI5/B0zjwBgyMI0D4ysEzsDxBdCT//AB&#10;7crR0tZeVlW7Leg0Zcq68WIHGaGNAnMOX38enS3SIKsSiGrq6qo4BRV5ZWUVDUXwtaehpqKopCIj&#10;J69M1FAngIPKyspqeEVlFTUCmUShkShUMpUnNuYYL1ESLR/Psxmn6YgXr17ktCvu7pPUnMK8ksp3&#10;pdXviivTs98nJKWuXbuWSFBXUFRRUMQpqanLyslPkMbhFPB4JXm8siIOrwQ7dsjI4HByODhuRWaC&#10;9ASwB8eqyCvg5ZVBSBovjcPj5RSU8DAK6iCyYF9eUVlZXUlJWVZWfoIMXlFJVVlFVV1FWUFJHSev&#10;LK+kTiKok4lqHJ7m9AXLDxyLKa2pa+vshMNVPg3k+QmbdhTjL6ahvl7MZompVDGVJmayYQ8O9C0F&#10;lTl4HDGdDo/SmWIuH/bgwF5hMDC+O+AwBC6Hy+P/BzROTOMADHeNAxm4wkfUCi68beBQJhjDpIKX&#10;LRKFwfn18juoxkGg8T47ySADHocB3u5gVwwhHMjC58PcwA+Ql0gEMkfy5nL5n2e5hYVKyuTzuXQq&#10;WQ3ROEBacN6nITTgh4AHdoUiGBSBM8BRCJIzOJ9NpZCIJBKTzYHVBid/Kgkk+LOdSoY/mMaBMWRg&#10;GgfG18/PP/888OED8Of7BwZaW1sramq3B50iT143XstJWmSjxF9svsBB18DcbNpkkbZwzuypJAZb&#10;UUVDoA2+SjmaWpoCTS15FQJHW0eoKeZyOPoG+nwQEGoaGxmbmRhNnzp9qbWTmcUGRV3bCWIHaR0X&#10;ea01ix33xN9+kppd8L648n1JdVZ+RVrm+2cvEvcF7J8xa4bxxIksAcdgohmJSldQVuJqc8X6Yj1j&#10;Y6HYAK+kTqbRxbpisbaYK+AoqKiqaVDB166urpaBoRGVzsOrEMD3sJaurqmJCfgexyuqUplsXW2R&#10;kZHu7FlTiRSqgirB0MRUS0ukp69jNtlMIBKCr88pU02nTjadMXvxHEun0JPnS2sb2rrhai/AsMk4&#10;MIaGhoYGydcGBgYGxl8PpnEAhrfGAYJcECYQCEQA2JCoDDaPz+UyqSQNNTV1AonG5Hw5g8vvaRya&#10;UONQU6ey+Dwug6ShjuRDodIYHC6HSScj+SK5kyhMNhfkJuRz6FQyTAXHuSDz5BLoAqGIz6YTNIhs&#10;iT4BMmYR1UksjgDKKGw4RAY9BWREZzC5LDqRoKGuoQFeBNlsLhzwAksBG5AHERQuAK+cGH8HpnFg&#10;DBmYxoHx9YP25vgJTjs60NbaXFFds/1gDGXyOml9F5zIVoFnscjex3zuiuWr1ji7uC+1tFWlaMup&#10;sA0nzbVzsLdetUbbaJoCQZcjnr5w6Wqr1asXLV0+eYaF4cRFs+ZYOK5dZ+uwbu3mvdNX7ZLTdhyv&#10;5Syt64rTsZ1r73Px9qPEzLysosq80uqc/LK3mYVPX7wJPnrCfeu2xdZWjus8Fi5bQ2YbKtK1+AaT&#10;5y23WrLSRqQ/VU6DTxEaz1y0xMLSWsdkOp6gqUY3mDRtjoOT/QrrlSyhAU5NJDKYssrW1m39RgOT&#10;mUpEIYGlbTLRdO68GVOnTlJjiOWpugstbW2dXV08PS1tneYvtRZpGVosX7HG3mbNWrdN/kEnrtwu&#10;rmls6+rp64eLq3zENA6MIQHTODAwMIYSTOMADAONQ11VVQ2OJZYAgjCCSKFzBXwmnUIgkulsPihR&#10;yONQyUQNIpnF4Qm5DDKRQEWUgi/9YVTj0KByQXoQD+vJZZEJ6uoaFK4ATn9L0NCgMOFRIZ/LpJE0&#10;NIg0FhdOXirkMWhkIonC5vKYNDKJhJQCU7FIhF80Dg11wpcaB0GNCOcEEXDIGmpEKoOP9BRh0qhQ&#10;LgH50KlkChWUK+Czqch6yAIh+MdjUEgEEg2ch/nxf893q3HA+/gLJLEYfyWYxoHxlfPxp5/6Bgag&#10;SRZVaSuprNoefIw23V1W1wWn5zGeb603f/3u8LNWbpuXOrprGU8ncszVGVOI4lnzrddPW76BZmgp&#10;r22lprtSOM128tJ1xgudF9jsNF+8XmA4b85S223+h/ZGXpq3Zr9o6laB+XaS0XoVbft5jgHnbz9N&#10;yHyfXVSeXVyVX1Senpn3LCHV3fvgweNxQUcvrdt8YP5qnylLdkxasmPqik3TLd1nL3ebvnS9+dJN&#10;JvPdTBeunb7UddIiT9MFW8wWbJ66dP1S200LV3lNXeI1cbGXwXz3WSs2zrX2NJ7vYTx3g/4cd8M5&#10;NlPmrZ4009Zs/haDFb6zVvrauO5b5brPwumgb+SFJas9569wddjoHXgi3u/45bCTl0qr6zt7etF1&#10;VVABCCBpLwyMvwZM48DAwBhKgGOKaRzDoR+HqjqBRqNJVt6hgyAFdomg0Lk8Dp1CIlOZAhE6sknE&#10;Y9JIRAKchoPzz+bjQEQTiWSirq5BIJKZHKhr8DhMEoHI5IGaawr4HJADKIWH5AC8Sh6bQSKRmQwa&#10;iCdDwQLRMoR8BoWoRvzHGgebJ2BR1NQJDDbSICKRgMOh0xhMNu/zfBygLCqZCK+EzUGWeQEXBCUY&#10;mB7j13y3GgfU2b4Auz2GAEzjwPjKAb47cODhMis//9w/MNDc3lBYWbEjNJYze73aZE8N860yQnsc&#10;21JzunPg8Wvxj5OCTl3xCYndE34u9vKDK1ceXbz5cv/x27uPXD108cGVp28u3HgRGXvrwLEbISfv&#10;nb7x6uK9lLCT14/G3njyIikrNy+7oOzA8eviWa7TV3ufvfEoJTPvXVFZYUlJflFFWnrxy5SctZv8&#10;OUaLnXwOBRw+H3Dssv+Ja/6nrvufuhZy/Epo9I2g6GsHTt8IPH077MRdsBtx8lroqZuhJ2/Fxj2+&#10;8zg55uLt0BPXgs7cO3Tp8dUnaeeu3Y84delgzLWQ03fOXH74PDnj6MWrwWev+8c+DDl3+87Ltxfv&#10;PA+LuR569nbE6XvR156cu/3KasNB4Zz1e6OuFFc3tnZ29vb39w0MfPw0M6ukvTAw/howjQMDA2Mo&#10;wTQOwHAeq4JqHBT6L+sJC9iwD8S/1DjUSXQOhwNuDgQeXDoWahIiHpdJIpLYPAHYQzQOEpnGktw+&#10;mpqwxweJzKSSQc6g0E9jSX6Zc/RXGgfwQUVMDVTjYJLVNIgs7q9uxC/nHNUUCbhsJpVEJGggw1ko&#10;FAaT83n2D4wv+T49fHC94KrBTcsGsFjgh/BfrJ2M8R8A0zgwvn6AA4968v0DAy3tLYW1tbvCY6ZY&#10;77TbGbs58LzO3PUKmlbGizZFnL5142mSheMWOep0juHygMNxl689ijx9SzhtHcnEZfXmw1cevDly&#10;/s6idfsVdG3F87bvjrxx8Nh1540hm3ZFRp+8dPfe4wdPXuwKPiGe5jzL1vvsjacpmSW5RVUF5TUF&#10;ZdVvc4ufJ2e7bIkQzlxrsMJbUc8OJ7LD6a6T014nrQ/MTcZgvZy+p6zuOll9Fxn9dTg9N3kdYO54&#10;HTeW+YbJFrsoxo4y2rZyhq6M6RsXu+yfarWRZOakZLSOOGmDkYX/2j3nhLO85I098PoeCiYexjYH&#10;2PO9cbouOCNPBT13+vQtutYHqbO28uZv23P4SkltY2dP7wDSjwM0CxyxgmkcGH8xmMaBgYExlGAa&#10;B2D4axxkGlOAKBnA5eOx4LQX/1Lj+HI+js9INA4Smc0Hd4ykHweJyuAjSWHmHHiUSaPAfhw0JqJB&#10;AAQMKumLfhwaLCGsLBwHw6epf9Y41AlMODEHzEeEzGzK5X3qxyEQgCviwZl2IWwWg0wE2RAZHB42&#10;WOXvQSSO707jQB8oFouFiHI8FpPJ4XBApOQwxl8DpnFgfP0ATx5ZHRXVODqKamv2HoqZZe2969CN&#10;c3dTlrvsUxWvMJrjcuTsjTPXny622yZDnkPVXRFy/Pq5C7f8D11kmTmq6DosdQ2/dP9txLn70+19&#10;ZXRshfO8dx+6G3HmgYd31CqX3Wvddmz28nFfv8PScQff3GmO/c7YG8+Ss0vfl9YUVDUUlFW9fVf8&#10;POntOu9D/OlO6wIvzlkbqKjrIGu0XlbXlTpnj+KkrdIGG2WNN+MM16uYbVIw2Sit7zlB132CjhvO&#10;cKOqyXrOVC+yqae8sbvSxHWmq303BZ8LOH1dc8FGeeN1vCX7rLae8I95tHr7CbzxBhnDjeRZO4VL&#10;9zPm7cGbbpY23ChntIExfy9/iS9x1nbWvB27j9wsrm3u6OkFrTGArKsCwMaqYPzVYBoHBgbGUIJp&#10;HIDhrHHwBDwGFDkoLA4PznTB5zIoJCIceMIXcpkUEoFCZ6NKhOTUf0fjANkxqGhuaOZ8JiiUBMpi&#10;M6lkEGCykZk0uCwyUePTfBwMDXV1CpsnEID0PDaNoIrOx8GDU5mSaSw+XwjOYDFoJBKJxuKwGFQy&#10;hcLh8fkcFoVMptJZ8EyhgE2nEDQIdDamcfwO363GweFwmEwmuHZwi7DBTchkgtvve2uHIQbTODC+&#10;fuBYFQRU4yisbdpz6OycNbucd53eFHB+qaOfmo7VlGXbduw/Fhwdv8TeG09bwDZ12n/k1m7fyF1h&#10;8SyztXix7axVvufuphyOe2q83FtWx3byqn0Ho+/sCj3vtDl86sL1M+evtbTysFyzwXypB3nimml2&#10;20/feJqcXfqutLa4trGgouZtfsXrlFx370NMMzu7HUfCY29Ps96rNmmTkonHLLfjprbhSqabcBM3&#10;q5hvN1oVPMXhEGHKdhn99TK6Hpx5u5evP7TlYKzj7pOiRd7kae5zXQIiLtyIf5ZstHyLqpmnePFu&#10;u+1Rp24/3xhyTmmih4LxRpfAK/tjHm0MvSGy8JM18GDO83EPub5mzxk9Kz/23M17jt8prW/t6O0H&#10;rfHhwwdM3cAYGjCNAwMDYyjBNA7AcNY4+CIhj8uG/SpIFAqVSqHAqUBpDDZc9FXAoZGJcDpSFrgD&#10;fvlz9x/WOOAun8uikWGeVAAohUymM1h8oZD/qVAknkRQV0M1DnACjUzSICLpkTPU1YksjkAkQsbQ&#10;kNETqGSQIZ3J5fPZyOwhsMZsDpNOJUlyRBQUKp3LB548WjWMX0AkjmGucYCrA0+QEPwT8cFtCAzc&#10;6Ww2ncGgCAVckZDL57E5HCZ4xL54LjD+82AaB8bXz0+fxqoMDH5oaW8rrm3YE37GfNmWhQ4BrjuO&#10;ePieIJnYzrbdszf0lN+hs9MtPKSI06h6dn5RNy5ee7Q9IIakbyuvZWfhGh7/KDP6yss5jkF4bQcz&#10;K1//Y3e8Qy+u3Rpq677ffeP+DZt2hUadXLsjnDXVabbzznM3n71BNI6i6oaCspr092WJydkumw7o&#10;zHaJvv4q9srTzcEXmXO2qZpuWOh2dH3wddM1wXgTL/zEzWILXyvvWDPbUHnjjTgjL8PlAX4R8cfO&#10;XtkWEqu3fBdl+ma3A3Gxt5/EP02ZYu1LNPNavuHYoYtPzt95vPtInLqZu6qpZ3D8yxvPEsPO3DGz&#10;8cMbuWku9424lrQjMt7cdi9/jte+43dL6lpaO7t7+/rRUSpoJxdJY2Fg/DVgGgcGBsZQgmkcgG9e&#10;4+Bz2Szul74ccP+EPC6XA4dyiDSR7hvIHAVsFhs4fjwBMlRErAlO5MCZC7h84ClKTgUVEwpBfmzu&#10;7/wBHPiVcGUVDgcd+YJEwMyRKRBAASBzrgBdpgXUCniZvwAK58FSQA4gHlYF1oXL44Fz+cgpoJqf&#10;MgJwQSRoIoGAD+JAxsg0o3wOqK8kAYePzcbxD/huNA4hX8ARCFiaQpamiCUSsgR8Bp9HFwmYIiFD&#10;KKDx+DQuny0UDfOm+O+CaRwYXzk///wzcOGBffjwoW9goKmjs6im3jfizLTVO/QXb55tt3+5RxhR&#10;32qR/V7PbUHmi1wpAosR6tPxjCUuGw4kpeYdPHJVQ8dKSdtyhXtQxJkn+6NvWW85oqC9ZrpdwL7o&#10;267e4Rt2hm7aHeqyftviJUvWe2509z4onuOyZJ3fhdsvU3NK88tqS6pqCyrq3r4vf5Wc5bw5wHCh&#10;U9iZ67HX73nsP6Vhvl5jktuO0LiQs48XeR5VNdugNslr0frIgDOPvEKv6C7fI6e/Vm+R996IuDOX&#10;H/iEnhEu9taY6uURHB9w9OKpWy/nO4YQDNeZWe9f4hm+0jNoyfpwZbP1KpM8vI/cfZCSc/r6MyPL&#10;XYqm6yfah5y9n3n62ovVXhHC2ev9T9wtq2tu7+pG5+P4+EkAkrQXBsZfA6ZxYGBgDCWYxgH4xjWO&#10;L5BE/SoOmd/it/xesk9I9hEkUZ+QxCJIov5R7pLgb/lHR/5R+n8BLAnjtwx7jQNcGtKHgy8UMGA/&#10;Dk1wsb8y5BBTwKfw+XSBEMp/2K3yF4FpHBhfOcB7h70VPv4E/Pj+gYHmjvai2sbAYxedd4Wt3XfU&#10;3vu4485YopETZ9oGnWkeCuwlUhpzxlFn4RmL5lvt3OV3esbKPfICaxmBlc78rQ7bTlpvOKq90Acn&#10;tmfP2jHDPsRk0Za5Vttctwav3bhnqbWTncdWu03+glnOcxy8zyL9OPJKa0sqa/Iq6jLyyl69yXXc&#10;Fjx7zaaDx+NOX77lFRCrYeKqMXFd4OmHp64nrPCKVp3oQZuxzWHnaa8D5+12HJ26eq+SwHriwu22&#10;mw657Ti05eA5w5V7VSe7rfI+FnXhxoXbLyZb+yrprZ24av+y9WGbQq9Y+5xWNPWUN/Gw23v6QWpO&#10;yKnbvLlblU03LN1wNPTMI/ddh+23Rgjneew5cau0trm9s2twcBA0zs+fkLQXBsZfA6ZxYGBgDCWY&#10;xgH4tjUODIzf8D1oHPAKBXyhgA6CktgvgBKIkCMUUAQCGl8Af8FhKsdfBKZxYHzlAO/9w6c5RwcG&#10;Bxvb28vrGw8ej1vk6LNqc8Sm4PiZjiEKek5EA8epy7apa1pT9S3NlnkRRRZTLXdMme/J0F1luGgb&#10;2dCFYrZ+xfpjTjtirL2iza0D1Q3ddBb4rPONddkW6bQp1Mo1aLbVnmlWO3UWbFI2WDPVfkvMradv&#10;4JyjtYU1jYUVdZl5Za9S0tfuCJq1euOhiw8Cjl5w3n6EqGerqmuz/9iNB4nZB2NuCeZ5kaZsXLju&#10;kHvABQefoyZLNyuLrHXmbFy3++SB0/c2BccJF+8kTtvivv9CzI07t54lznMNVTT1XLA+8njck+OX&#10;bm8IvqxuvkHReH3oxWevsgsv3EueaO2nYLhuhl1g1NVEn4i4ZZ7BvNmuvsevltY2tnd2gdZAp+SQ&#10;tNQnPQjr04HxV4BpHBgYGEMJpnEAMI0DY1gB/f/vQuPg/UONA3b04IqEFKQrB2d4t8Z/F0zjwPj6&#10;+fhpyomPHz92dPVU1NQHHz2nNcth5eaIqKuvTZf5KvFsltsG3H2cMmOhXeTxKw9epFg5rL957+nJ&#10;2JuLLGxv3HvuutFv8uL1sbdevn1fXFJZc+vh820Bx4KPX0rOyEhMS7358MW6HdHUiZ6yIofxfJvx&#10;fMtpDlsv3HmamlOaW1ZXVNtUXFmTmVf0PCnDyTuCN3mNyRyviYt3rvSKpOmvkddeNd9+W+yT52HX&#10;H+qu2MWe7+0VfOn0lSeHY24sddylorVCa4HX3qirCWn5u4PPcqZuVNJxWexy0Gajn+uOUP4ib7lJ&#10;Xmb2IQ8Ssq8/SbL1OaZgvIE4fdOR6wkOmwMjzt5ZtiGcYObutPesf/Qj563RDrtPa852D4y+WlDT&#10;3NTV3TcwMDA4CFpG0kyIxoE2lGQfA+M/B6ZxYGBgDCWYxgHANA6MYQX0/78mrx7c6gwGnaCBZ7MU&#10;aBRlFpMiFMJ5aUE8qOTfIzntHwPSwCsUcFGNA+yCrD7n9ikFT8SnCYAJeOgh5NT/AEghEtByAcgV&#10;8eh0DSZDjseVFQrUNDUFkhOGNZjG8V8EGWHwyxAD4JoCgNfa1w/nkgRhOEADMRQ0PUBywncDevn9&#10;g4NdPb1N7e0lVbWhxy84bgo8e+3ptZc5a/fGqOusmL9qfczZqwZGM7x9gs+duzJt2sJzF67t2hs6&#10;adq8iGPnZi+0nzTf5dr9pIIicHZ1WU1ZW1drZ3dbfUN5WXlRZm7etv0xBGNXKe4aKQ4w66k23jHX&#10;nyRllb6rbCytrM0rq33zrvRZ8lvXHQfMrbadvJ8e8yRzf+xtion1BO5SVRP32euOTV4VIideo6xn&#10;b+kZGnbukd2GQOHElTL0WaLp62au3jln5fpl6/x5Zg4sAyufiIsxNx9ffp6xxC1YycDeyffU1sBj&#10;qzbs2XfyPmmqh7yhh8+Re3eS807dTNZb4oc3dhUt3+Ow/7LemuDJdiGc2Rv3Hr9XWtvS3dMLJ+NA&#10;kDTTNwW4jdGPFQXs9g8MoN1SJFFIJLqVnIPxXwXTODAwMIYS8HKOaRyYxoExrID+/9ekcYCagN8y&#10;VCqJQFBQU5WlUeVoVHkqVYXNpnK5bNgfg8flcNh8Pu8PVhukESBT0H6pcYBzodjwSekQCXlCqHHQ&#10;+Xz4Cw7ESE7+P4MUAsoSIGUKBQI2D1wcVZlKwTHo0iTieCJRjs8DFftlHt9hDKZx/BdB9ItfHNQP&#10;Hz8OIrNIgsAACH348NlAJHD2oDv78eN36PKBq0fWD4ECUHN7e1FVXfDR8/Osty50ChDPWa+gZTeW&#10;uVJr8poDocf1jMwWz1t17OhpLR0TX7+gjZt3a+lO3OETOH+hzcQ5Dv6hJ7du8z56/MTTxITM97l5&#10;he9fvnjs57v3QNAhtx1HCIauUODgrhnLWT55lWfMtQcpWUXvSmorKmryKmqz3hW9TM108z2iqLtG&#10;zcSDMMlDa4mPvNaaMezVY4WOE3Tcxmm5jtN0GidcIyNaJSOwlOFb4nhW0lwbab6tjOZqWZGlouZq&#10;eU1bBR170fwthit2Tl6znzNvp+LEjXqrAz2DL3kdOLt4YyTe2F3WdBvOxIswbYvqpE0yRptkTLbI&#10;Gm+Qn7xDzgwE1jNnbfY/ebe0vrm9uxsVBcDtIWmmbwpwG39AbmzJFjEAvNuR3ijAEOFjENM4vhIw&#10;jQMDA2MoAS/rmMaBaRwYwwroeX9lozNAZQQCAfhdw+WwmAwykahIIMioq4+nUJS4XCaFQiJoKDFZ&#10;VKHwd1bz+XtgbnwBHITyhcYB9uFKQjwuIkDA1YGEfOpfoXGAC2Gy6Gw2icNhsJhkFlOeTgMXIk0k&#10;KrBYFC6XBa4SpPkPlvg1g2kc/0WAFwc8OuDCwb9Z/wTn1AT+HvTuvlA30Bhw9LNP+B26fODi0SYC&#10;Ln1Le0dJVd2Bo+fNl21Ys/XoonVhavqOOL4Vz2C+naOrjp6hqekUN/f14PFdbWOzfIWtWNvIytpx&#10;0vSFetNW7wk+sc03OOhQTNDh2A0+IX5hJ2MvXtnrH3rwUKzD1mMq+ojGAc1qyprtsTeepGSXFJTW&#10;lFbU5pXUZOQUPUvOcNsTLa/nOEHXbYKexzhNpzFsm1GMlVJ8+/FazmMF9uOEa8Zr2Y0T2o0V2I0X&#10;O0rrOOH07PE6NqrGtpSpdqpGNnK6TjK6rjijdZT5O9Smeskaecoae+GM15Onb55uv59s7oEz2SBj&#10;vEnWeCNjoa/a9O0yhhtkDNeDrerU7ZQ5e/EmG5mztgYev11a39yKrKsC7hDQOJJm+qYAtzG8rRHl&#10;DtzX6LWgdzuq9KGgMTAZNgDnvw2mcXzPgDciDIwhBrz8w5VAkRfyrxbJE/JPwTQODAwJiMTx1Wkc&#10;UHdAOlkgd76AQqGoqeFpVDyLqULQkCeTJ3A46gIB749UG6SB3Tg+aRyfY+Aqw2wmOgoGzjmKaBz/&#10;2bEqIB8Oh0UiKtCoOBpVXl1NikIZQ6MpsFg0tM2/RHLOsAbTOP5bANcUdd4Agx+gmwcFDAQQAJ6d&#10;5K/0yNoZIAHYArcQRZLFdwZolr6BgdbOrpKa+qCj56cu3+y4/eTeqJuL1+6bYbXVcOpSnsiQJ9Tm&#10;C0RCTR2eAP4W4Ql1BEItjlCXwNZTF86eutxrk+/xC7eSfEPPzlrh6bgl8Pzdl8Enb9huPqw5b6e0&#10;eK0UB/bLkOKsnGTlfera05TskryS6vyKuvzSmre5JU9fZ7juPILXsRuvvW6CnsdYkdMY7upRjJVj&#10;ODZjeTbjOFZS7JVjOauk+LbjtdZO0HOVN7YXL3We67LRZvvuTWH+1tu2zrTfOsXOe66rz/aoaKed&#10;++as9Z5qt3W6/abFG3fE3oiz3rh1urPvVIc9s113HYy96OZ3cIaz93TnPbPX7bHf7r/r0Nklbvvn&#10;u/iHxtwsqWtq6epBO3EgdxDkG7oxQFU/1xk8BPAyEKUDvfO7+/pAYHDwAxy48vEjuEzkcZAsIoOJ&#10;Hf8t6uvr0ZcTjO8Q8IaGgTHE8Hg8NpsNfG3wdf7V8kf8BUzjwMCQgH6jfFU+NqgLakhYUygUgd8+&#10;XC6HSiWqq49XV/uRRv2Rw8EJBMw/MsQD5AAeH2Q+DpqmiId05YCDR5CvUT7YwoEkQo6AT+Xz6AL+&#10;H9JN/ghIzQUsFolBn8Bhjeawx9LpOAaDwOdz0d9TknTfE5jG8d8COGzAfwNb8B8NAEcP/Wt2b19f&#10;XV19enpGTu67tvZ21M0DSSRnfpegXjFwhls6Oovqmg9EXzJZ6L7U6YDTtsPrA4577A2fv9yeztKh&#10;swUMFpPD57C5fCabz2Bx2Uw2jcXTYIpxjCkK7AXL7X3vPc88f+NJ8NFzx+Nu3nuTsSvqknD2lvFC&#10;x7ECxzFsmzFs63GcFZOst5648SQpq+BdcVVReXVuSW1aTsmzhHTXnVHyWtZKJuvp07bIadrSJ7uT&#10;DB1lBdYMM1cNzRWqguW8KR44Tdvx4rXjtdfK61k67PB8khSWluWf837Hm7fe1294XYrf9Cxx5/vC&#10;fZk5e5698jkbt+HOE++EtzvKS/2Sk73PXlx/8brPy7d+ZYWBebk7E1L9nqdGvXobnJHpW1gYkZx2&#10;5OL1yEu3r5TX1HYg/TiA8w9vIQQQkDTWVw8ibUA5A608uMMHBgdKSsvS3qaXlJZ2dcNL6wdX9+kB&#10;QfgZFXT6+gckuWAMLfX19cDlwPh+gF13P8HBwPgvAXxt1C36OvkjMgemcWBgSEAfm6/Z5UafZ1BJ&#10;Go2iqjqeRPyBzfqBz5MSCgiaf2CqTvRcPo/D5hD5HJKQTxUJ6MCEfAZiTAGfIeBTuRwCk0UB37No&#10;/xHJyf8HwDPL5TLpdDyLOYLL/oHFlGKz1fh8zh/RZYYrmMbxV/P5T9YAic8GN5/Gp0im3hj48AE6&#10;rMC7q66uevz4UVBQgOs6x40bPdPepvb09YIzQD6SHL8/wLVDbx75Y35LR2dpfXPwiXjTJV6zbPzs&#10;vU/Zeh+estzVyHwmnSVkcDQZLDaHD96LeCwWl8NiMBgsGoND5eorMM3UBQudvYIu33x6Lu7mg+cJ&#10;r1IznqdlRV68t9gtnDDRcyzPDtE4Vo/jrDC13hxz82FSVn5OcVVeZX1uWW1abtnjV2ku3mFKokXT&#10;HQL3hV0wmGKzZe8xly2hookrNu48OmOB04z5jtsDTjJNHaV4tmP5dvKaczfsXllU6NlQs7yxZl5D&#10;9aKsFLO0l8bVJXPbGxe01i+qKpmT9NS48N2c+pqZ7U0LGisWvn6ml5Iwrb5ueXvdorbaWXWVS8pL&#10;bBrqrJvrFrc1LG+oss9I2/7s5Zny6oq2rq6BgQH0jpI00zfF588UlfBa21oPHz5su8Zq62b3y/GX&#10;8gsK2js6evv7Bwf7wPMBHxFECgHJwfMCHxzk2UEfLlTfAXzPz8gQ0NDQAL5DMb4HkJfQX/XdAP4O&#10;BsZ/C8ld+FUCnhTwyCBe0T/0UzCNAwNDAvrt8h/x6v9SQCUZDLqKiryy0jgyaQyDPppBl+Gw4aAP&#10;SYp/ALg08HuBxWapEpSpFCUGTYXJUGPS1OhUYOrQQJimSiApE8hENpcLfoWAx01y8p8ClAhyAIVS&#10;qQQ11VFMxigGfayG+gQSSY3H44HjknTfH5jG8dcBHC/UBe1He9t//NjX3w+2wEkDzhpw8KANDoKj&#10;fX3dra1N+fn58Zcv7tixztHJfO/e2Zu95q5ZvTQxMaF/oP879N/A9QLfFfVjYRhxZRGNo6O4viX8&#10;5OUZK7YsdAiMuprosOMw08SCLppIZwsZ0OAcyHwOC8Bmc2gMYDw6x0CZPVloZr03+FTctQfPE5Je&#10;JaU9eJzw+GXi67e5Z26+nm0fLCt2kuLYjGGuGsteYbR8w6lrd5MzC98VQY0jv6w6Lafo8etk510h&#10;iqL5a70jb917NnOBw5GTVwKCT0ycvCg4LMbC0nnxMtfAiHPcibZSHGsprrWyeMruwMX1pbatZVOb&#10;isxayyc1lmrXFwuai41ay6a0lExprTJqKNVrLjdurTBsKjVtqzRtKDaoL9ZpqzZrrjZvq5rYWmnU&#10;VGbQXj21vcq8vXpKe9WM8nzbpNdHKmpK2rq60LEqsDcHaJpvR+kAlQUVBp8p2IL6g5qDS6irq9u1&#10;y2eqOd/RTuTpuchro310dGTym5TG+krwfAwO9vX1dYI7oA+RddATBwYGwFPxATkdZAM2IE9JGV/c&#10;P+DZkURh/N/A5uP4TkDflwDgXQ5x4oAbxxeJeVp6PG0DnrY+FzPMvncz4Gnp8oQinkAg0V/QRwY8&#10;OwDJg/QF36TGAbwj1BfFwPhPAe4rVLMEYcmt9rUCagjuf/AUcDhsFotGICiqKOOIBHVENfhnoCey&#10;2BwFVTV1AkFZRVVJWUVeUWGCDG70ONnRY2VGjwMmO3I8Hq9MYHP+AwNJ0IYFv4xoNJK6Oo5BB5Vk&#10;goqDpgbxkkTfJZjG8VcA3CrodX1ysYAPhvpyYAv90sHBgf6+Dx96Bz8MdnZ1lpaW3Ll7b//+fe7r&#10;LNxdNff4qF6+JEh6Zem9ZfqhsMDqquoPyLyk4HTUM5SUMdxBfWDQbJ8vGTRmb39/c3tHcW1j5Okr&#10;lmt3WXmG+UbfdtwRZbF2t/kcKxqDR6UzaQwmm8MRcJgspCMHjcFiMNhkpkiVYaplvnKjT3BIxLHE&#10;N2l37j88eTr27Lnzb9Mz4m89XeIaghc7jmGtRjUO42Wep648SEkveldYVVBRk1danZFb+DjxjYf/&#10;YWXRIvtNYbfvP5+1wC7i2PmAgCgz8xUHQg4vsbRbuNQxIOQk28gKahysFWS9yYeiljQXWpUmGWY9&#10;0ip+rVebqVWfo1WWrJP9RDv/mX5djm5Dnrg2U+/dC3HmPXHlW8OGXMP6XP3SFOP0xzr5T/UaMg3r&#10;c7Rr0/XKk/QrUyY2vp9Wlrsm8dWhiqqSto7Onr4+9DaD/785jeOTCAguAVhtbW1keOhkM9EaG8rZ&#10;M6vPn1nl72e51cvWe/uWy5fjcnOyOtqbkAlqunvgswNPAQ8S+qChGgciA2Iax18IpnF8J6DvS58E&#10;Dr6mDs9sHtvCk+4QRHONpLlGUTHD7Hu3SJp9IG2BM9NkJlsg4IHnBDwvqKsCkDxIX/BNahxcLhf1&#10;kTAw/lOgqgG4r373Ofk6AVUFNQd15vNhzUFYcuAfgKbncHkKqgS8ClGDSFHTICuqEsfJyP8wavwP&#10;I8f9OHIcDIyZgFdUZXO4//emQEsEbYvUEC6b8i8r+Z2AaRz0O5jVAAD/9ElEQVR/GuBS9SPiRVdP&#10;L/CyYF8N4IT39aFu1QAydwBwtMAWuGQ93d3ABvrBpgkkBr57Z0drStIrX9/dixfNXrpEuGWT2pmT&#10;8glP5PIyFRqrTB/dWbRp3ZRXLx529/ZCh/C71DhQYGMiTiygt7+/rr2rrK7xxNkr2/cEB0bFrbDf&#10;5b4zatvBo8ttXWgMFpVGp9EZcCYOJhP8lBidoUplKRL1NCdZOqzfbW3l7L11/759h/YFRjq7rN+2&#10;3WeT98HZ1rvlBKuhxsG2GcuxNFzmGXPlYUpm0fviqtzi6nfFNalZRQ9ep20+cEJVNMdwtt26jdt5&#10;+rMWLls7f8kqDn/K3EWrtQ1nC3Vmz1tir8qdLcWykGKtUBaY7ty9tPiN3curxhcOC5PvGZenGFW8&#10;1su8a3I5UufJGZOyRN2KZIOC51Nun9G+c8o07dHE2nTD0hSTN7d17p+ZknTVpCJJvy5dv/S1+PVV&#10;g8SrM0rTFhS/d375KrKkvKS5vR20BuLbS/x8EJC03dcN+rGCAPhI+wag5tfX119b33AlPm7m1Mla&#10;mrLODtT0lBXFBe5vX3tePe+60WPe7FlTHBwcrl6Na2yqGYSdnwbBgwbO7erpAQ8XAD5lSD8pcJOA&#10;mwW2BlIK2AUPJtiCMNoHBK0Dxp8A0zi+B8DL0uf3JfCmpKnNm23DXHeYsvkiZdtlyrYrlO1XMcPs&#10;ezfwIGy9TNl8geJ6mDJ1KROZSRACHhzw+EiepS/4VjUOtCsHBsZ/CvClgmpnv/ucfKUgX4pfIon/&#10;x4A0XB5fUZ0kLa+uqKIhr6Q+XlZ59FjZUaPHjAL/x0iB/8AUlZQ5/wmNA4DU61dIDnzfYBrHnwY4&#10;UcCzQkH8qV92AcCtQgPNbe1oGGwH+vvb2lpzc7OjDkVMnzKdxVCYN3NsdNT4rDdyVYXyjRVybQ1y&#10;rfXM2sq5AX4G/gFbyioqgIcGXFkkB7SQ70Xj+Ax61cCZ7+3r7+7ta+7oKK+qPXbm8lrPnd57IuKv&#10;v9wbfoZvtIjM0lNVU1dUVJJTVFdSUVNUVFFXIyipUhSU1OWVibKKpDFK4gkEQwrffMrk+SssVuvo&#10;T2JzdQx0J0+dNJfHn6hEnz2Bt2oM10aKt2Ycz9LUYn3MhTvJqXm5hZWF5dVFZTWZeWUvE9M8dgTp&#10;TFvt5n3w+u0H8xY7RJ68tMkn2HzWYt8DUcus1i5f4RocdlJ/qoUsdco4ygw5hqmWie5On9mXTqyO&#10;iVp29czS4M3ae5zZFyPmnD40Jf7w4ktHZ292IV06MvdUuEF0yJzrF5dvdCUFbtJ5fHHNnRNrbl2w&#10;uXLI/OAGUcL1pVeOz7x21vL57TURActOHQ8pLS9pamsDrYF69eidBlpJ0mRfPchHKnleQP0BAwMD&#10;GZnpruvc6NokbZ0xRyPwtWXc7rZJPe32Pa1+hRk7vDdMEfBIXB7He/OW1Dcpzc1N/QOoojHYg6zD&#10;AkAzREF3PheEbtE0ICypB8a/A6ZxfA+AV6PPAgfw3GauZG2IgR4dpm5ghtnfG3guPE9T9CbCP52C&#10;pwY8OwDJs/QF36rGgYHxV/CNaRz/PuDqBEIRC46WZ1KodCKFRiBR1TWI6mpqaioqKsrKqqqq6hoE&#10;OoMBfmtIzsH4C8A0jj8B4k9BZ2kQ+Rsy7GPw4SPwnwbgH5hBBPzTMXA/2zs729vba2vqMrOyXr16&#10;dvHMcX+/jevdZlstJ7k4TggPGv/8wYTSAtnGatnWOtn2BtSU2hu1UpJmbt8298aNy61t7f0Dg6Ak&#10;kCkoTlL898dn7xQ0bEtHR2l1XeTJKybz3GYs3bkt4KLBoq045kKy5nQLK1s6ky0U8lc5rKbSSXPm&#10;zZq/cDGRSJk/b4lYb/J4FTFDPNPKYdNa140+u/btPxi1e+9B7517dvjs3Oy9f8qyLbKCVWNYq6S4&#10;a6TYlrpLXI9dupGUlptTUJFb0fC+uDo1o+hlUppvUOT+kMPee/1DQsI3em333eu/fYf35q3bdu/Z&#10;t2mLz8ZN23z9Drh57Vxi47HIxn3HwShLt60U8UQCS0TjcMlMvjyBjVMmESgadJY6g02mkqnySgQ6&#10;iSgU0xhcKoNJllMm4pUITDaVziax+AwijSGvSueArwN9kbbZJI7hNKHZCv/IcwXllfXNLZ09PQNI&#10;/xa0l8s35LqDqoIKw0cFqTz4ATblFeWHosJ0dTU5zLFr7cckvlRoqFVtbyB0NvO722b3tttXFjve&#10;uDx/5zZTBzt9F6d5fnu9Tp2MevTwbnp6WmlZWUtzS1dXd3dPL7hJwJMIHkDYzwUZFwNsYBA+QaAs&#10;2MEK0zj+FJjGMeyBf/z5QuPQM+Va+dB/49Rhhhlmv7HF65iIJvjLiBXJE/WJb0/jANcALgYD4y/i&#10;7x+S4cfnb1MU8AuCz+dzOGwGncZmscCvi9/9ZYHxHwTTOP4EwGWCztLgIBQ1Pnzog6s/fBgcGOjs&#10;6mpqbq6srM7Ozn7+9Mm5s7ER4f57dq3b6Dl7yybNPT6kiBDZ65dlU17Klb6Xq6/8UtpADdfeQK2v&#10;nHYsymR/gGtBwTvUWwN+YH//APDQPv9FWlKP7wao8iCeKjofR2FtY1TM1ZkrNqz1iY4492Su8368&#10;cKlo4lIHZw++UM90yow1ro4isfYKK+vla1y4Ah3rVU6GkxZIq+mLDJd7bQ1YvszKympVSHhkzNnz&#10;ri4elivtNu88sMLVX1Fz9Rj2Kime7WjWSqMlntFxd16nvs/Or3hfXveuuCo1o+hFYtruwFB75/Wa&#10;WrpCkTaHJxQgWw4X/K4Sc3giDk8gEGlp600ym2k9x9I9IPzEVt8gluGiUSpGI5UNRynrjVTWH6Wk&#10;PVpRhJh4tJLWGCXxGCXRSCXdUUrikUo6I5WNRyqZjFQyhKZsPAKYitlIZZMRSsY/qk4dQZhLNnHw&#10;PRJfUFFT39ra0d0N7jzQOFAm+KZcd/RORsW7D8iUK6Dy7Z3tz54/Wmm5hEyUn24+OvakfHmRYms9&#10;+lwotzcSOpu1u1umtNTMKc5b/uLxknOn5h4MnL5r58JNXkt3+riHhviePhV99/699IyMsrKyxoYG&#10;8HYIR7TAcWTQPn78Hp+d/yCYxjHsAa9bn9/KwPvY1KVsjxO/decwwwyz35jnSQoicQwjjQMDA+Nf&#10;Ah518MzzoXgh4PH4XB4PGIcrMTaXx2RzmCxgbBYbGoPJojMYVBoVjqnncD8bBxg4BYY5n+yXo58N&#10;SQCMw+JwgbE5oJTvfVbRfw6mcfy7ADfpIwLinsG5AWpqat++ffvk0d24uJiQkH0bPG2dnMzt7cSu&#10;zlS/PUqxp+WfPpTLSZerKFVorMG1NQGHDddeD7ZfqhuoKbY3aKYlTdriZXzubHRbWyucrQD5Wzcq&#10;bSB/jh78Tvw0cJHgSlFQUal/YKC7r68FahxNh89c05u7jjllA3v6JhV9p3HclYKpdqudN4qMZupM&#10;tVhk6STSnrposb2V6x6e7rTFqz0NZq2ZQJzMm7jK0yd4wRKrmXMWe3n7Hjp5bo29x7yltg6b9i90&#10;Pqio6zBWCMxpDGeV7lLPIxdvvUrNzcwre19W+664Ki2z4Fnim90BQdY2jlwun0Zn0mhMKp1JIlNp&#10;4HcWi8NgcWkMFoXO5ogMdKdYGsxymbdyw9I17tpTrMaoTxyhgprRKBUDYKOh6UsTjBRpZor0SQrM&#10;6QrMmYqsWfKsBXK8ZXI8S9Tw0FbIcZdMYM0fSVkyirGCPMl915FreeW1dS2t7V3d/f39oGWgxvFt&#10;evDoowQqDirf199fXFJ84MB+BoPG44zZuH58ZqpCS63k6Witk22rl2trUGypV+9sYnc26bU3Tq+r&#10;sSgrsE5LtrhzY35Y6GTP9ROdHac4O87b4GETdND33PmYB/fvpL5JKS0r6+jsBM8O+hx9g+30VYBp&#10;HMMeROKQaBx8Pn+6JWvjmd+6c5hhhtlvbEscBTwvmMaBgfF9AR51NodDJpNJFJqKBkmZoKFBIqqo&#10;ayiqqgFTJRDUiCQFZTUFFTUQiVdQlJHF4eTwwGTlFGTxisBk8EqyCso4YGBXTl5GTg4aDhheFi8v&#10;A0xOXhqHh7s4eVm8AkyDx4+XV5ogr6agStQgUXl8gaQ2GH8HpnH8uwA3Cf2zOXCZBgbgmpd+fn4z&#10;Z5rOnU1aY6O4eaNicCD+5jW5tBS5qjLllnrltmbgmMm31Su3N6i2N8p9oWj8vZFqyyeePG64c6dd&#10;WlqqZKoFxCWTeGafkFRlWAMu8yPyp37QCAOIGw9aHrR5W2dncW1D1Jnrghlu43i2Ulw7KZ79WL69&#10;qoGrcKqzEmcmjjGLa2ynQJnO1FyqNWWdEn8B12Q1QddqHG0hUdNqsd1eK+fd1k7b7T39XLeGOa4P&#10;svMMWr0pfIrNPuaMLfL6HuOEDlJcK90lbpFnb75Iys56V5JRUve+uCo9O+9ZQtIu/5DFK9awWDwq&#10;nU2hMoExaAw6ncVgsWkMNoXGINJYdE1D7dmrJ1pssvI46OV/YvbqHePIU0eoTx1DmjuOMmscacpY&#10;4uQJ5MkTSCbG811ctkVt9oveEXBsk0+kg9s+r92RTtsPOvtErt6w335r8PrdRzb4HnPbe2iui6+c&#10;2GoMZyXJzM07Ki6nvLamuaWju3sQ6UwEDN4q32wfH1B58ED19/e3tLY+fPRg9uzZJCJu1vTRly8q&#10;1Ffh22BXDom1NcrWVaJh+fYGpc4WSmcTr7NZr6tlWlvjgqaaxUW5857cnXo0ynDPLr317gZO9mbO&#10;Dkt2eW/NSH8L8v/wART0HU3c+58F0ziGPYjE8WuN4+xv3TnMMMPsN7Y1HtM4MDC+P8DjDrwANXUN&#10;ApmkSlBS1pBjMJTIVLySqqy8sgyFhqczlZRV5YCRKGp4BUUpqbFjx44bN3b8uHHjwXas1PgxYydM&#10;wMmPk5YdOWrMiBEjgY0aNRpsfxwxcuTIUSNHjUYMBkA8nLJ09JgRo8f8OE52xHgFnIKqqjqBy/0X&#10;a9l+z2Aax58DeEr9A4O9vX3ZWdnAJaOQpefOlgrwHX/7Gv5dJr6hWrG9EY/0ywABWeCkfemn/QOT&#10;b60XpCbP2L175tlzxxqbGtFFW1DfHp2VQ1L29wHUOJDxKZIAQm9fX0tHR1FtU9TZW4LpbmM5q8fy&#10;7NQM3TVnb9edu0NnuqeWuZP2NE/9OV6aZs5CEzvNyeu15m3Qn+2hN3eDaLancJqb3nQP4xkeBjMc&#10;dabZ681wMZ6z2WjuVvYkN72FOyavOkCYtBlkOIpprb/ALTL22rOkrKx3RZmFVbnFVWlZBU9eJW7f&#10;F7zIworF5lLoLAaTS6dx2HQGny9iM5hkCo1IoamR6SwtI62Zq7iTHBba7bNcd4A72Xk8awleaGWw&#10;eMesNX6zbXYbLd4wacUWrem2nvsOX334KjE9+11eYWJS8l5f/8fPXtx+8CTm4qWde/aEhEY8ePg4&#10;9W367QcP9x2Op0x0hBrHJDefqMs5ZbW1TS3tXV19AwPgxkAbB7TSt+W9gxsbBdQc/YjB51tUVBAY&#10;FCQUcUR8qa0bce+ylFq+fHYavwj/YuBZU2tvJHc0MjubhV0t+m0NJjVlk7LSZty/vch316zVK6c9&#10;enAHZI400reqBP3XwTSOYQ+mcWCG2Z8wTOPAwPgeAQ+8nIrGODkVeVVlFgvHYo0T8IGNZbOkmEwp&#10;Pk8K7LJZY1nMcQyWgoKyyhiocYwdKzVWCrGxUuOkxkrjFFUm4ORGjh7z44gRo0eNlpaWQWSOESNH&#10;jkJWYJEaPRrYGLD9ReMYK/PjWPyoCYoy8nD1WUltMP4OTOP4c6DqQ19ff2FhwY7t27S0eCymjJG+&#10;1IolUru2ScWfH5+bLt1YJf3H1A1obQ2E+mqz+EvT/P1dMjLS+gfgGATokSF/nwch4JlJyv4+AI4o&#10;QNKNBXGDQWsAN7Wpo6ukpuHI2duC6R5jOTZjWVaL1gZv3Blu7+Zj7bTRcd22vQeOR568uspx6wJL&#10;57mW7ms37nb12mfvvnPBao95Vu7WTt6umw6ucfFZsnL9wmWuVrbbNvueXrYuZOLSbbPsDxgs81fW&#10;dxvDtNKa6xR2Ku7J68zMd8U5RVU5ReWpWXlPEpK9/YIXLVvJZHFJdCaDyWXQmTw2ky/QYjPYFAqd&#10;QKZqUJhcXXOTxS7TrL33Hbu9+eAlpvk6qum6qav8d0VeOxb35Mj5ezuCYzwDTk1bsX5r4JHAiOjN&#10;23bv9w2Kijhss2p1wN7AiMgov32+VitWONiujQo/dPZMbFBo2N5D50A+UpxV5Mnrdx659q6svr4Z&#10;mY8DDmaCXYpA+yBN9S3dJODOHkQ6VoBbHbnTYaC5tfXhkxdLl1kwGXLTp4y+eQXXVC3/Rx+ielxL&#10;Lb62TP59htKjuypHD2ls3cR2tDcPCfUrKSkCbQVuJEnZGP8+DQ0N4PUdYxgDXtgAwFUDDhuXy522&#10;nImNVcEMs39pmMaBgfE9Ah748XjVH6UVx8srUqg4MmUUiylFp42h06WAsZhjGfSxDMYEJmMckSI7&#10;HoeTGjsOYbyU1NjRY6TGjR0vNU56zHi5kWMnjBgtNXLUmFGjxowZM3bkSNiVY+So0aNHjwGRP44Y&#10;BWzEyFEjRoweAXZHS/0gBTWOH8eDctXZWD+Ofwymcfy7fIQrqCDTJX6E66e0NDcnpySHRoRbWVnq&#10;aPPpFLxYMGberFFbPEefOT72TYJ0delvPbHfM4X2JlFe7pyggzNjYiOam5vgX7eRIoDX972pG78B&#10;tINE7vnpp97+/sb2zqKqhiNn7whhP45VUnSL2Ss2TJ+5UFPbQKipo6urb2Pv5OLmqallwBVpsbia&#10;unoTxdrGPKEui6vD5mnzRAbaBpP5mkZcvi6PJ9bRNbFz2e60KdDVJ/LgyVt7Dt+YuNx3Amel5iyH&#10;g8fPP0pIz8wtyioof1dUlpb1/umrxJ2+AXMXLKexeTQmm8cHLoFADN9mtDVFOnyBJoPFJVAZbC1T&#10;w3mOM9d47z16xedQvPaCzeypnjrzty9ZG+ric8zDN9puy6F5Dn7cSXYbA4577jxoPmf5tGlLlq90&#10;mj1nyexZS+cutLBcYTl91txZc5ZYW9kuX2Ftbe+y70g8a4qHFM+Gau65N/pWXkVDfUtre2cX0jdB&#10;onFI2uvbAVGvPnXSQeaaAT97+wcKikr8AwK0NFma/DFbvcblZ6n8Q43jU7cOkKClVra6RDbzjeyN&#10;+Al+u8dZr5CzWCzcssnh0sXzRcWl3T29oIxvSwP62qitrdXAGNaoI6ipqakiGM1V3xBL+o07h9lf&#10;ZD7XWUEPJoU/mrnnpvA3h/6JHbxvdvjZIv87ur+J/+e275ZW+ONZAXf0fxOP2Z8zTOPAwBi2oJ0b&#10;f/fBBg/8ODmVHycojpRWGIeTHSc9VkFRTl4BN0FmvDRuvIKSnLwiTlpOBiePk1NSHC0tN0EGJ4eX&#10;l1dQlBonPWL0WBlZnIwcfuRY3A+jJ/wwUgqxMT9AIUNqzNhxE6THS8uMGy89AYRGjZH6YcSY/x0h&#10;9b8jx/8wasIPUnI/jlX4cbziOEzj+KdgGse/C/xzMzpLIjpbxIePbe3tFVXVSUlvTp2McXVx1tUR&#10;EDVk2HQp84mjnWxHRwSNTX4pXS+ZROAfGbGjefq1y9N27Fj+OvF5b2/vwMDgB9iBA+G71zjQlgDb&#10;/oHBts6u8tqGY+fuiKa6jmVbjyYvIHIMVdSpFBqLTKbiFZRJLBKBQFZR1WAymGoqCgoKygryeEUl&#10;FSadSSLRZHF4HA4vr6BEZzE1NXkEDZKBySwLaw+vXREhJ68Gnrg+w9ZflrtMPMM5OPr8g2cpqVlF&#10;mQXl2YUlqVl5j1++3r0vYNa8xVQGk85gcrl8Lp/HE2hp83kigYjH4dOZHBKFxhbrT15iu8Jl9/7I&#10;c6fiHy5w8JMX20gLbPFaTsoGrmom7momHgr663BCK/s9R88+eHXyxsOzl++cuvrw0o17p+Jvxt+4&#10;e+nq9fibty5euXn1xp1rN+9cuf0g4OQdgrGrFNeWNmXjvuO331c2NLS2dfXA+wTehEj7SNrrWwOp&#10;OwRcxQekW0dHZ+fdu3cWLJjNosvOMB8Zf0Gxrkzxn3TlaK2TrSmVTU2UvXh2/NaNY+fOlp0/V3PP&#10;7i0P7t8rLi5ubWsbGBgAzywoYhCZJPg7f6D+NHV1dTSMYQ0VgUKhwDnUSCTThSRM4xgyC7xr/Krw&#10;eE7VvSPPl/7m0D+xp3kRde35cakbtl+l/ubQPzZq7Gv7dzWPrqRt9r7G/Lujv2/HX6y89Gb9zmuc&#10;38RjBgzTODAwhgPg2eXyBTQmm0xjAqPQmFQak8XigDd+CoVKodIo4GtSYnQGXBuFMw6n+ON4+R/H&#10;y40YJz1yzPgJMjjgZoyWmjBq9LgRo8eOGjN+pJT0qHFyY3FKUjjVMTJKisoERRWNUePxY6QVFFWJ&#10;OEX1kePkfxgtM2KMjNQEuXEy8mPG46VkFKXxSgSCEpOhoKahKK+iPk5WccQ4vJS0wpgJ8iPG4n8Y&#10;Kz9yvMJYnLK0IqZx/DMwjePfBY4HQABeUx/wuZE/QYP/7Z1dDfUVOblv4y9f8PLyFGmKlJXlSQQp&#10;sWC0h8uYNy9lWz+tEPF3JtfRxM/PnumzzSwkNKChsQFmiPhkoBTU/QMBSfHfH6Ad+qHkAwcHdff2&#10;Nbd35Nc1HbtwRzzDVYq2VIoyW0mDr6ikRqPTqRSiPF5WFq+Ik5FWU1XjcjjycjLy8vKKCjgVZXkm&#10;g0IkqMrJTsDjJsgryLO4HJ6mUFlFTd9o8mKrdVYue2cs8VjmEjRp5T4cd5nmXNv90eduPU54k5mf&#10;W1CUVViWmpX38PmrLT67ZsycTaExOByejpaWtlgkFrJFQk09HS2w5fGFVDqHJ9abudjSc4ff8dOX&#10;9+0/br7AYwJ90WiGFTI9KrRxAsfxYpfxvFWOu489ySzILKsvLK/OK6p4mpSakJl963lScva7h0kp&#10;CeBQUVV6bv6jN+lhZx+oT3SV4ttSpmzae+J+fkV9Y2tbR3d3HzJWBY5YQZ34b1DpABUH9QfbgcFB&#10;8EDBx+njx8KC9/77vNlMsiZvpLvL2PwsjV9pHJ9n5WgCW1xrnXruW/V9e8abTpQxMuRv2bIpKflN&#10;S2tbH5xkdKAXrh8L2wdpHgRM4/hT1NfXg3d3jGEM+scq4KcBb43H401bwdxwhvwbdw6zv8iC7pu9&#10;Lb9c1pR64pXVbw79E0sqie0daL+R4bPjKu03h/6RgZQXU9wqWzJuZ+31uc76zdF/ZEX1rwvrX+29&#10;Kf5NPGbAMI0DA2M4AB5fKpM9QUHtx3HyP47FjxiLHzlOXl5JHYdXGj1WZtRYmZFjJowYM2HkGGmw&#10;i8MrahBIUjKIxjFWeuSYMSPhcJIRI0eNBv9/HDHyhx9//OHHkT+OHj9qvJyCooqyBmW0rPIEedVx&#10;OOUR4xWkFVTVCGS8svqI8fI/jJaVGgfSqCoqq+GV1MbIKP7vGBklZVk6RVZGZuwIKdkRUriR4/By&#10;8kp4vLzUeNkRY6SlZfGq6gR5VSKLw/373zgYKJjG8ScAPhhwmVDHDOzCwIdBVJcATlpzS0tefsHN&#10;27dsbVcT1JTIhLEWC6Se3ZJvrv7kmP3a2ho0GirNjoTruzrPSEx83NvfD5w94IiBnH/++WdUQ/k+&#10;NQ7QCODyQatK2gFx5ls6Oitq6k7F3dSe5TCGMn8sebIqlWNqOmmq+UQ6WVVDVUkBL00lKi+YP91I&#10;X6yujFNRlNVQVTA1MVpluZRBIyor4VVU8Np6mistLQz0tFWUFc3MpyyydlnmvNt08YZFTkHmlj5y&#10;/KXC2XYhJ+MfvUp9k13wNrf0fWFZamb+44Tkbbv9ps1cQKExGCw2j8dnsrksFp3O5nMEIvCKw2TS&#10;iGQ6X9NgzjJHN+/w4CPxeyPOT7HeMZaxVIq+Qt3EUzBv9xTbMCufC1PXhKqIbT0Dz197+Cr3fW5h&#10;YcHb1NQtXpufPHxy69a1KzfiPTd4+O3zTXnzJic769jJUwHHbrGnbpDi29GnbvY/fq+wsqGprb2r&#10;pwc0CGwiRAXrHxwEjSVpu28NUH8A+KzRcTfgxe7OndszZk4nkaSnmY+Kv6DYUqf0mwcHMVx7A7mx&#10;et6lM4ummjOWWSx6/PhRV3c3cqsMIhpHL3hSYXcrRCMDoE8Wxp8Am3N02AN1DmzO0T9kVL/bOpFP&#10;5x95vhixJWAbdN9s93W+/x2D0wlr7mX738zYdeTZ4t03BSD9jqvUoPuTziW6PMwJupDifvD+JJ+r&#10;sAPFzuucyCfzrr7dfifTN/7Nxpyqe6jGsfM66+B90/NJrvdzAi8ku4U8mLLrOgcUGnjX6HySC4i8&#10;krYl4vEsEJlUcuaTxkEPvGcc9XRh0P3JX+od3tcYB+9PPJPoeC/b71KKR9CDSeAsROPIfJF/9NIb&#10;z9uZe069svG9pQ0S+1xjwnKTXe5m+4GriHg8G1zjfpDtkwUNHUU1re9OvloNLvBz5pihhmkcGBjD&#10;AfD00llsaXlVONvFWDmocYzBj5NWHCstP2qcHLARY2CHC2CjpHDjpeWVVdXGTFD4cZwConFIjRg5&#10;+kdgo8bALTKJBgiMHi8jK4dXUICJx8oq/jhebqS0vLSiirKaiqqKgixO9kcp2R9Gy4weK6ugqKKg&#10;pIyTV5KSkZ+AU1BWklNVGi+Lm6CqpiE1AT9CSmY0nKl03BgpKLJI/3/23gK+itx7H/68P6Te6+7u&#10;NXZZFnd3d4q7OxR3d3f34u6uxaWlpdTd5Upb9v+eZG5LKc6yfKHMw2GaiU9mJpPz3JOEzuSLpEy+&#10;RKd/h+PAH3GEwu4CEHF+H5Acx9cCNDFQlgoUS+IUa99mYiNPs9kSER6+ZdP6Fs1q1KlBGzzIdedm&#10;t1dPmckftuNgJscZr1+uOnxoxbWrFmakp6DcQMnLz9xe6m8JaALcEgjQKNAwZpstKS09LCpm455D&#10;Zet3c1Y0pKqqGTw82rdq0KF1vT89hQaVQCWj1KykHdS3frsWf1T+Q/S3t6iskdehZYXxQ1rVq6Sp&#10;5CMoZ2I3q+M1uGfDlvV8Kvwha9aicfOOfToPmtpr9JL+k9fW6jiOZmjl2bD3oo17z169c/dR4KOg&#10;V09eht59+OLC1Vsj/CaWq1JPpfPWefwhlIhVBp1Go+JJZAqtQSRXiiQyjd6kNf1VtW6HPkOnTl+w&#10;ZuriDfW7jKUZWpepP6r9wEXj5m3bcvjartMBw6Zv05TvOnzO7nlLt44cNW7MyLFjRk/q1LH73Jnz&#10;Z06ZOmrE0MaNG7dv33HGzBnz588fMW7C7FX7dXWGO5m6K2qMmrbmVFBEfEJKWqbZDM8bIQXPjL3t&#10;fjXALYYnH44Ex2E2mwNfvpg5e7paLfcwOg4Z4PL8oTA1jv7e6wMiTkto+PLJyLUrew0Z3HHJkvn3&#10;7gekpqH5KahZMLNB5AxNBD7gsBdJ4itBchzFHsQoiOQ4PisTD2r33BkakfwwKSs83RJvy7XYcrNv&#10;v9q5+/bgB2GHkjMj49JeJmWGp2RFnn26YMaxspuv+UYmP0ozx8akPk/NjglPerjtes8ZR/88/nhG&#10;fHpwYmZoTMqzhPTgDHNCWOK9rTd6b7/RNyT+RkpWVFxaEBwjkh7suzt89cWWDyOOJmWEhSUGgH9I&#10;/PV1l9vdDt1ptqUdeThlzcXWIfE3E9JCDtwbM/Gg3TpjwkHt+isdgmIuQ2ViUgMT00Nfxd/ceWvA&#10;3jtD49JfpmZFRyY/jk0LTM6KvBS4ZsHJ6tuu9w6Nv5WSFR2b9iI+PQT8s60pZ54uhMpYbBnZtrSI&#10;5Ef77o4qaAdSCCE5DhIkigPg3dXqDAyOoLQro7QL3dGVWdqJ7uSCxMEZTllO7mwHF2ZJZ6aTK9PF&#10;ncnmCZCPO8eRynGhsp3cIA7d2Y3u7E53cqe7utNd3Gju7hQmw53Pduey3KhUGoS6UJl8kUAq5fHY&#10;VBaL5kqllXCkQEyRWCyVSnh8Pl8oEYokYjFbJmEKxQKlSu3kzirpTC3t7Fba2b2UM6WkM8PBjelC&#10;41LYIoLjKAD0QSaTyWAwEEedXq83GIwmE3RPRN9UAPs1fxz2eBh2r18NJMfxhSAYBwBSmbCmBKoY&#10;6FDgIDytWKdKT0sLCLg3YsTw2tVVPbq6b15DeXCbHhGMFkRMjKImx1BT39lpBXQ2ScSrCuvXVZox&#10;vc/zZ08gE8gKKWO5uSC/sz5GtDYANTUmfqBZsq3WxNS0sKiYdTsPetXu7qqoqSpbadTQxoum15o3&#10;o/yciT6T+//Rq61g+7yGW+aWXzu77KaZVeeMrDx1kM+62RU3zKm0dlrFNdMqzB2hXzGt/KYFlTYt&#10;qLh6ds35Mzp379V58OjJyzbtW7TlUKPuExDHUbfvoo37z1+9d/dxEOI4gsLuPnhx4fKtAUPHCjR/&#10;a31q/FW1Nl8s8/7rL72Pt0CiKF+1psnnT6lC/We5SiK5h8G76gi/WfuPnVyzZXfN1oOZHm296o8u&#10;W29IrTajOw9f2rDnfG2t4QyvzoPn7Bsxc33j9n0btOzWvOOgFh0GNG8/oF69No1bdKrVoEWj1u2b&#10;dujeqHUH395D5q8/pK452MnQVV5zxJS1x59HxMempGWZEa0G7QMoDhwHus2Y0vrnH3iVEpOTzp0/&#10;07RJc4mYWquqw7aNrLhwTv6LgwTeo5RYeLMYKbHK1IRGcREjrp73mzap47AhPQ8d2h8ZHWW2mHNz&#10;oIksiHwk7F2IR4qcq/JNIDmOYg9iMENyHF8iU4944vU+m18KXJ2QEfoy7srOm/0uB65Jzox4GH5k&#10;z+0hxx/NSEh/FZ8WvPvO0Afhh8229FOPZ88/VXXv3RHp5vj74Qf33B4cnxESHHd109Uui8/UPnx/&#10;QkLGq/DkB0ceTL77eg/keTVo3fYbfa4ErU3MeP0g7PCZpwtjUwND4m/6B4zbf2/kzlsDZh4vS9hx&#10;3Hy1PTj2Slp27MGAcRMP6QsqOedEhadRp2JSnx9+MGnxmTo7bw0MCPM/+Xj20YeTY9MCH4YfXnup&#10;zaarvkGxl6JSnhy8P/5BxOGkjLATj2cvPlt3w5UOYYl3My3JO272n3eySkzqi/Ckh8vPNYILL8if&#10;FEJIjoMEieIAeHUNRqNQLKLQGYiMcGOUdqI6OLk7Ork4Obu6URgUGsfRnV3KleVG51JobDZX4ERl&#10;UdlCtlAqlip4IqlALBNJ5EKxjCeUgJvL41PdXRlUZy7TiUV1oLm7Umk0VyqDzmaJxQy5mMLn0Sh0&#10;emlXmrM7g8MT8vhCFptPYwtdqGwakyaWsLh8ARTk5MYs5cLA7AYdSndwYzu4shzd2FSWQKs3EHui&#10;QQcE3ZBGo+bz+WwWi8lkMTCYLBb4KJRKjUargf9ajcGgJyiPT6MgT3DYG+hXA8lxfBaEUgSaF2FR&#10;QHiCSkloleiIyI6c1LS0F0Ev/P33dWhfp0Y1yrSJzqePu796Tk+JoyXF0F49o1447X71vHtEMFLM&#10;8vU0fmqcz50b1WfNbrb/4Pb0jDSbzUoUR5TyOwMaAZqX0NsJgAqcaTYjjiMyZv2ug2Xqd2eqy/Uf&#10;2+XRvRGvX/hGvOgU8qDtyXUVjmysEny9a/CNTiF3O4Td7HRyS5Vr/s2Cr8Fpp+DbnR+caX11T93A&#10;G11C7voG3+l0+2z7Lat69O7ZedS4ySs3bl21/WjznlPphlaetbsv27D73KXb9x+/fBAUdT8o4taD&#10;l+eu3O43chpPX51nrG4oU1Gg8JDrvJQePnyZh3fZql5/VhQqjWrTX2JFOV2ZOiOnLFq7c9/itbtb&#10;dPVzV9QvJW/hqungJG9RStK0tKKNk8HX1bN700Er5m46vHTr/oXbDs5eunnWkq2zF2+ZsWTd1CWb&#10;Z67aMX/t/sWbDy/bcnjRev8xc7cLK/Zx8egmrzl8ytrDgeExCanpZquVeAjxM4hayt52vyZy0AYx&#10;dtIQrsdqs4VHhC9bslqv03ponfr2cgy4xUspZMqREssKfc6+dMb93jVaZIgoNe6P7JQuES8nbVjV&#10;bfCAFuvWLXn48F5iYoLVat+GGb3CGJA/FIefKfJF+wqQHEexB6Y4SI7ji8TPXzXreLkjD6aEJ91/&#10;EXNhE5rEUe7e673p5riXsZcfRhwBCU8KiEp5evzRjMDYS+mW+HVX2kLCSYcNSZnhr5PuXgpck2aO&#10;u/xi9dTDnuP9lcvONXoadToi6cHFFytfxd9MzoyAbCGTp1GnIpIfPo48fjBg3J3QPdEpL2JSnwfG&#10;XDr2aPqC0zVuvdphsWUmpIdYbOnBcddnHPujcCUXnakVmxYE2YIDTice0k0/UmbyYVPh9TgWnK4e&#10;EHYgMePV9eDNcC3BcdeIyCCXA1elZsdsvdETLjYq5Ulo4p0ZR9/JnxRCSI6DBIniAHh59QYDXyCg&#10;YCaCRme5ulMdnVwcHNE0EXcKzc2d7ejKdnBjUwo4DgrTmc5zZwuZfAmdK2RwRXyRXCSR0zlCEDab&#10;xaQjCw42w5HDcOIyKXQa1ckd2W4IeFS5yI3Dcndyo5Z0pju60VlctB4HncV3pHBKODOdKUwWl8vi&#10;8Eo7URhsLhTk5EYr5UxzobEhJosjoDO5bA5Po9UajUalSimRiIVCIZPJdHZ2dnBwKF0aBMPBwckZ&#10;Kg+guru7U6kUqJVYLJbZIUeClxkvAqlUCtEkEonJ9Ksua0pyHJ8FqEaEhkSoSYSnDf/oDGLNybHa&#10;rCGhIf7+e/38+rZprRsygLJjs+vju9ToUGy+EUMLfMzauIrasY1z/57OF0/Sk6MZWEkDbU0Z87rq&#10;7h115s8d9Ozpw5wctHZA4VJ+Z4D+CU1BtIb9mJuXbbEkp6aFR8Zs2HOkTB1fvtFn94GxCRHjo4L6&#10;JkcNSYsd7r+hXERwj6ykickRw1LC+6TFDb9xsnr0ywEpEcPjgvsnh/eNDOz8MqB1UkS/6MCB8a9H&#10;BT8ZtmtL/969ewwbO2vzvmNr955q0m0Cw9jUq3b3pRv2XrgaEPAk5HFw1KOg17cfBJ6+cKP30Ekc&#10;j9qqcs3rtuhi+qNmuaoN6jfroPaq3qBF99qNOhnK1qhcq5nGu6HUq1W3YXOWbTowdfH2yk2HuCsa&#10;OsibOmo6Oup8HTQdHFTtSivbOajas40dqjQZ2r7P5GotRnpU9DVWaGOq0M5U3VdTvZe+Ru+yTUb2&#10;n7Su15gVptpDBeX6u3n3dvHqhe04jgWGx8enpmeZzcR6HPAsohYqLho73HpkeZGTk5aWdvnyBd/O&#10;nZQSRuUKDiuWUSNfsfLNoDgpsaZzR8u0b+E8tJ/zzi3uj+/xEiL16Qn1Y8P6nz3Rd+7sTlOnDNy8&#10;efW9gLtJKcnQUHkEL5nPceTm5pIcx1eB5DiKPUiO48tlzolKJx7Nikh6+DTq9OarXScfNk494nUj&#10;eEt6dvy91/sO3BsNcvHF8kP3J2640vF5zPkiHEdo4u1Tj+emZEXdDd0z72TViYd0G692fhV/Mzzp&#10;/ukn859Hn0vNir4Tumv/vZGHH0w883ThzlsDl5ytt/vWYCj09JN5L2OvQNrD9yfefb3PmpMdnnQv&#10;MPZihiXx6MOpUw57FFRywalqrxPvhcTfXHe5PV6Yo9quWwM3XOnsHzDmPY7j9dWXG6ACUclPN13z&#10;nXhQN/NY2fthB9LMcfkcx+PwpAezjn3dJrW/iZAcBwkSxQHw8hqNBrlMJOAz+Tw2n8tl0OnOLm4O&#10;Ti6Ozq7OLhRnZ4aDC6OkM53G4tOZfA5X6OTKLO3GLk3hlKZyHFyZDq50gUSu0elpHKGDO5NGp7EZ&#10;FC7bjUV3YNOcOGwqjUZzpTFZPJ5QyOSwXNgcGo3FdXSlu7qjuSpyhZwvRLuolHRlUuhsGpPjSmGV&#10;dHAViKUuNI6TO6OUC9WFQhcIhFwe1I4nEok0GrVKreJwmK4uzk5OjqVLlyqBUZL4k4+SGISjdOnS&#10;jo6OTnY4Ozu7OLu4wF+7RyFANCqVqtfr7Q30q4HkOD4L0K6xZpQHyiQokuAATQkUMIvVBopTckry&#10;yVMnx40f6tvl70EDOWtWUG9cpIYGUvHMFFrkK/qje/wl87m1a9AUEpd6NZ12bmYmRhMm95z0hLK3&#10;r9WfPLHe7j0bk5KSbKDWoXkwSBEjyiVKJKrxuwH0TwA0AtH+cASl1M5xRMVs3nf0zzpdORrDbv/B&#10;rx4NObqh0YvrgxPCxm6aWTbqRf9Xj4ZdOtD+6eWuyVHjTu2rHBjQ/+rhthf2tg8L6P7qUbuAyy0e&#10;XPE9uLHJ5WOdAx8OPLxv8ODBfXoN8hs7a+WEhVvrdxnPNDTyrNl58bodF67dDXgS8iQw/FFg2O0H&#10;z06fv9xz8CSusY70z9Y1mvdQlqnvVbVxlUZd5N716jTrV6leV03ZBuXrtBV5NRWU6dxh8NyVWw9M&#10;Wbq9TOORLpo2DopWpZXtHHVdnPRdnLSdHDSdnHSdXTUdVBV7V2k5Rl6xn5OimYOiiZO8ubOyjaOq&#10;jaupPbds9zYj1jTvu4zqiXdj8enn4tlTXmPElNVHAsNjE1PTsi3IQsGCJknl2lvtVwZ6x959yywW&#10;a0RU6Lp1K328PTQqx87tna6d4xNmUOkJkrT4Jv4728mEzkatU/NGjjOmuJ4/RYsMlaTG/Zka1yzk&#10;+cATh0fMn9PXz2/Ijp2bQ0NDLFYLZA7ZghCPE8lxfBVIjqPYg+Q4vlAmHNTsvDUoJvVFpiXpZeyV&#10;y4Grz2Ia4tjD6VEpT1/F37oStO5q0Lrn0edPP5m/7FzDZ9Fni3AcwfHX1l/p+Dz6bGLG63uv910K&#10;XPU85jzkFp50f++d4WefLkpIfxUcdxVyvhmy7UH44V23B2653uNhxJHHkScvB60NjruWZo49+nDK&#10;3bB9Zlv62WcLV11sHpZ0D6q09UbvgjVHpx7xOv5oelx68LPocxdfrLofdigs8d6px3P9A8a+z3Gc&#10;fDT7SuDapIzwl3FwRWvuhO5OzYrOsqYSHEdgzPl0czxc1IoLTYjMSSkQkuMgQaI4AN5enV7PFwpZ&#10;bCaLzaIzmAwmi0pDK2u4ujPoDBabzXOnsUs606lMHp3NY/OEji5oaQwHCqukO/gzSjnT6BwhRyBx&#10;pbEd3FAGLLo7h+kq4rpymS40qhuF4u5KobG4HD6fxWK6crg0Lp/vSmG4UWhCsVilVktlcjqH70Rh&#10;ObvRnVzpDs4UdxpLJJa4UNmlnOmlnKluNIZQKOTzeCKRQCIW4n3fFVwWw9XZqXTp0gSR8TFgoqOk&#10;o6MjVIOKQAMB0EEYcIEMBhMuGQ70fGHweDyj0WhvoF8NJMdRBIRejXQh0B7RTpa5hMkG1r4seblI&#10;qwQxW62JySk3b92YN29am9aVunfhL5pFO3eCEvyMlhCJZqMkRNGCn1GP+FP692G1auZVs3o5sYRe&#10;s6rT1o20pBgWNuJQvA6utnRJFb/xvQODnlhtVqTXISAFDGoCRyj6t+U4CgB3hFB6rVZbRlYWNHtY&#10;VMyWvUf/quvLVOiWLut5/+LQBWPKr5nZ6PbJAbP7/3nrQNurhwdMHVB25/JmwbeH71nx96WDXVdM&#10;Lj9nbOULB9rePd781KZ6h9a3GNPLa8m0ygGXevjv6tN3cK/W3Uc2aD+iw4DZtdqNpeuaeNToNH/t&#10;9gvX7j16GvLgyesnQeE3A56cPH+l19CJXGMDmqGl4I+WFHUDqq4x07MNzdBW/FcPfhlfmr4Z17M5&#10;xdhOUGFQw17z+09Y3mvSuj9aT3M2dXPQdColb+2gbO2gaueo7uio7eyk74xoDl07qq61i669o7qD&#10;g6adg7JtaUVrR10XV6/u7j69RJWGiCoOdvPu5eLZ28Wnn6t3H3mN4ZNX+AeGxSakphMcB/F8Es/N&#10;L620E+wD8cwTgNPUzPS79+707ttHJKT+9YfD/Jn02FdC4vVJS+h28EB/rVro5a1VKqh//+3Uu4fT&#10;lg20B3d5cVHy9MQKKbFdnj9AdjpjRraf4Df86NEj0THRVhte88aWAw5oL1RcHuI7AMS7TxIfHwPJ&#10;cRR7kBzHF8rEQ2jN0dcJd6NSnkYkPwxPevA68d7ZZ4uWn29yMGB8YMyFyOTHUcmPg2Iv77szYv6p&#10;6tdebgyOv7bifGOcVvci+sKtVztmHS+/5lKb26G7ITkx4SUw5mJA2P7Vl1otOl377NNFIfE3IlMe&#10;RyQ9uh92cMOVjotO1zzzdH5w3LWwpABIciN425Iz9c48WxCaeGfn7QF+/qot17pD6KXA1VPQ5Bei&#10;qsrZx/8+9WTuq4RbUNXQhNuXA1cvPdtg01VftCDInaETDmrmnKx4/vmy59Hntt/ss+RM3XNPF72K&#10;vwn1D4678STyZEj8rbWX2kE+2673ehFzHvLZeqN3fuak2IXkOEiQKA6At1et1VOY/NKudEe01CiD&#10;SmdTaQxnN5qLO4PF4XJ4PHcaq5QLzRGtoEFjcXmOrvTSLkxHd1ZJF3pJJzTrpBRer7SkM9XBFREI&#10;rq5OVDcnNsOFRXdzc3V2dnEp7ezu6OpOo7iy6U50CKcySrsyHd2YNDafwxchfoTBc0D70TJKOkNW&#10;NJ5QwuHxGWwB9mS60lgMJptCozHYLAaLpVSp9Xq9UqEQCYVcLpdKpTo5OTkglM4XBEdHRxdXVwaD&#10;weVwhUKhQiFXQhr4r8R/QVQqEJVaDaLRgCBotRrIHPo1ewP9aiA5DgKg2IBCBboioecgSgMxDugH&#10;X+SCI/5pOSfXZrZYUtPSHjx4sGTJwq6+9bt3lcyeTjl2kPr8AS3mNZqckoTNN65dpC6Y496mlbhf&#10;v0579+yYNGG0WsWtVslp20Yq5jj48ZF/+u+r0qdP9aNHd1utFigU6at4nVFCy4IjAaKGvxvgwqH9&#10;CcYnJxfdGrPFmpaRkZCcHBYZvWXvkXL1u1Mk3t26tTh7cPiYXlUr+QhnD6k+uavXlK6qXYs6V/MR&#10;+Lbw2buo/ppRf60dUWVgc2WditL5o2vumFZt5VDvSb18angzB7b3PLu905Zlnbp1b9es48Dydbs2&#10;7DSuWpvRdEMzY9XOC9buvngt4NHTkPtPXz8OCrsZ8Pj0+au9hk4xVPOt02MW3bO9g6K5g6JZaVU7&#10;F1N3V89eLh49XTy6u5i6goNXaVjLYauX7TozaeV+r2YTnCHUq7ejrouDqnVpZSt3QxuWVzuWoZ2r&#10;rn1pZUvBHx3/bjb075YTNDUHu5q6Ouq7OJl6OnsgXsMZHIZuzqYeLj59IQfIR1Z90ORVe1+ERcen&#10;pmdkZaPtUe3PJ35ufuWnBVcfAa4FLgoE3HDfQbXeuXNnhYrlJTLXpvWdzvgLU2I4qXGatIS+J4+N&#10;b1i/zrTpU1u0bKYzSnQG13p1nfzGup48RgkPZqbEqdPiaydG9Xpwd9ja1d0HDmw9darf+Qvn4+MT&#10;sjIzrZY0NCMGveQIRPvZcnLgj71CJN4FyXEUe5AcxxeLcvrRMovP1F5yti4hi8/WmX2i/MSD2imH&#10;PRacqkZ4LjhdbfJh44SDmrknKy46UxPcRNqFp2vMO1nJ76B6wkH1rON/Q1oU+VS1+aeqzjtVBaL5&#10;+aumH/WBaEvO1YMgSD4JryRq9zyLPGcdLzfBH5KXW3Sm1rSjPhA68ZAOQiETyDa/nqi4aUe9F56p&#10;CVlBzJnH/oTM8YKpVeESUKqDWqj5gtPVIVp+uTUhfzjOPVkJEhKTX6ACkASX5V0oc1KQkBwHCRLF&#10;AfD2qjDHUdKZXtqJ7uDMcHRjO1PgSCnl7ObgQnFEO5uAUEo7uTk6u7I4HDvH4UYvWdqhZClHJCUd&#10;sJQuWQothlGylIODkwudTmNzWI4u7qWQ0BzdaBSKK5flxmBQS7vSSkBxrnR3BofGZDO5Ikd3dkkX&#10;ZilXVklXJgiDzRUIhEKhxJ3OLenKKuXGKoX9S7sxXRhcpUYHHQ90QCaTyWg0ajQaqVQiEkF8SEOI&#10;UCwWS2UypUql1ekgDtFboSSECwMcBYLHAGjBUQC0CcDeQL8aSI6DANKs8tUq0HZA87HYbODAv/ii&#10;rSvgNNNszsjMePzk0YIFc1q1rNmhrXjWNNrRQ9Tnj6gxYYjdSI2jxYbRHt6l7djE6dCK2rRJ+S1b&#10;1r8Oex0VFT1n9myNjl+rmtOuTdTkWG5avPZRQJUJ48vPn++XkppEFAEVIJZXgDrYq/Ubg7gjAGgZ&#10;1P5WW7bFguw4kjDHse9o2Trd3ER/dOjQ4s7lZatmdO/bpvqW2Z2WjqjUrz7/zLaR9csbOreo7L+8&#10;k//CBrv9Gg1r9Ve9qh4rprc9uabTjqm1FoyoWudvaT/fyhcO99+zsXvvXu06dh/u239Sz9ELqref&#10;QDe0MlXrsnjDgYvXH955HPL0ZfiD5+E37z09c+5an6ETxV5NfMet7jRmGc3QtLS8aUlZS0dtFyd9&#10;N2djd2fP3uho6MYtP7hK13mdRq/qMGKNqclEF69eLt59nD16Opu6Msp0rdFtysiFW2euOWKoO8RF&#10;30FRvXezPtOW7T7tO36Fm6mr65+DnL36Onv1cfHu5+zRy9mAMoRsEeXh2UNWY/CEFYdeRCTEp6Rl&#10;ZGVjM4Q8G15sotg8NFlmM/EmwhFuvc1qffL02bjx49QqiZfRoX8v56f3uUlx+vSEfhdPTuvq63vr&#10;1u3jJ0+OGjmqbNk/RXK6qYxTmzaOyxe4Btygx0cIU2O9MhIbJUQPenBr7PJFnXv1aDJx4vgbN2+l&#10;pCUhigM/Y2azBTUgxhu8uq29KiQKgeQ4ij1IjoMUUr5BSI6DBIniAHh9VVo9kytyp3ModI4zheVM&#10;YQuEYjaH5+LqjsXN1Y1KodLcqWiyB18gdHClQxwml1uqdOmSpUrlS+mSJfMdpZwcXGh0Fk8kkTE4&#10;wtKudAqTy+aL3ansUo7uJR3dSji6l3CilnCmOVLYaNMWF3pJF7oLhcPkil3pvJJODDqTw+dx+Hw+&#10;hcIq6cws5cZypoIwnal0KosDFYZqEx/v9wH9EXRLIMhRqIf6Wtgb6FcDyXEAQLEhWAYAuEHbIVRH&#10;OEUch9UGWlZ6RsaTJ49Xr1nWqlWNxg1ZUya4nTxMffGAGv2alhSNJqfERzCCn9JO7qONGUapXoU/&#10;oH/fu/cfgraWnpkZGxs7e9ZMrZpfu7rT9k2clBhd7OuKu7dWGT2645Pnz6Aswk6+MOw1+11BNALc&#10;AtQ0+EYQHEdaRkZsXMLriCjEcdTt6i7w6te3/YObs7cu67F2wcCrh0ZtmFZ9TFvJtWNjR3WuPrlf&#10;vdtH+lzY0OTInMYz+1cY36/uvrU97x7tcWJV821zmwzoVH6qX/1bZwYd2tK7b892fQb7rd5ycNX2&#10;Y427TqJpW+iq+S7YuPfczfu3Hr98/DIi4HnEzXtPT5672G3oBNmfzZt2nzh/vX+DLlPctG1clM1l&#10;f/WmeiBrC2ev3u4ePYUVhnDLD3bWdXHW+bp69qb+OYBdYbCh0UR53bHuf/Sh/NnX2GRc3xlbVhy+&#10;bWg4wtnQxVB/RI8xizcdu9hn6lqKqbNbmb6GhhOqdZ5najyRVm6ws2cvd69e2oaTy3eYL6sxWlZt&#10;6PhlBwIjYpNS0zKzEccBjQMNhdvJvprmrw7i7oPDYkUTuADJKannz51v0rixTEKpXslh5VJuVKhn&#10;RkLfK6en9enl+zo0JCU17cHDx5s2bmjbpqVKJVPIXcv/VbpnV+ftm+jP7nMSI8XpCfrslOZZSaMf&#10;3p401a9V3XpVJk6adO36jaTkFKIINHXFbgrzj8ViJWoCTx74E24SJMdR7EEMZkiOgxRSvkpIjoME&#10;ieIAeHXhHTYajVqdTqPVqNVqvNoFQKkEQbM60LwO5FIqIVSt1ji5M0q6MEu60Es5OTs4ubi4ublT&#10;0TKlpR2dnFxcXdzcHVyppVzppd3ZFCaPweK6Ulh8kUwqVzLxoqRoQooLs4QLy5HCEUqUIonKmcJ1&#10;cGWyOAKZUs0RSJ2obGe0RimfzRM4U/FapAyOUsnSalx0GieTkebhoX2/xyFB4PfkOAhNBkDoNKDb&#10;EGsagMYIfxC1gbTrHLPFkm3Ojo6Ovnz50sIFM3p0q+3bSThzCuX4Qeqzh7SIV3Z2Iy6S9uIh/ch+&#10;2pQJjFZNFD26t9mzZ2d8fJwVMgPl6c2byKjIWbOnqdS8OtWddm4WJcf/de9Glcnj6+zetTk9M8Ni&#10;Qz8mE5q8vX6/PeCmQMvB7SDuiM2Wk4WMaLLS0tJj4+JDwyO37D/6Vz1fpty0cs2Q4PuTF4+rtm1J&#10;y7CH49dPqrxnUdV7F4YP6+mxcFq12OAJt441una0w5KplfyGVjjj3/nV3V7XDrXYv67F2AEVN69q&#10;8/jaYP+NPXt1bd2sbZ8BI+f1H7OkXJ1+brKGhmpd5q3fdeFaQMDD4IdBkQ+Dwm89eHr8wrXug8co&#10;K7ZeeeDyuoMXRszbpKzUiaZt1LDjqPpdptG9ujnpu9LK9KnUfmbnURs1NUa4evV28+7j0civ1+Rt&#10;czYcG7PE39RoPO3Pfp38tqw/dnPbmRveLUdTynRtNHDhvE3Hl67ZP3zmVtYfPZh/9Jq67tQa/8uz&#10;t5wp23yim7HLny0nzd16odv4LX80nayoNnDCsn0vImLjU1IysrJAA8caOoIN765ib8HiAmL2lsVq&#10;jYyIWrx4qYfJoFM7+XZyP3fKOzlm0NUzU3v36hj6OhjaITs7OzIy4sLFc9Omz6hTr65OK/TQO9er&#10;5TByqOP+3a7PH9HiowXJcWUyk1omRg2+dnnw/NntBvRrNXWK3/HjR8NCX0EOUBY8bgBoTCgUjvDw&#10;wROIOwk7eUS4AcTpb4XvwnHA+B+UgB8joGrYSyWGLqjoHyHEjyT2gnHRUJcfg39ZLozuAKCqgcIG&#10;w7w67bXDt8mLqHOkkEJKESE5DhIkigfg5bWD+CgWBvo6YiEAPgaD0cmdXtKF6eDOZnK4fCFfLOUr&#10;VHKRWMjlsYVigUQq5gnRHi0UJtuNzqIzWC4ubkwWUyDkMph4hgvmOEq60B3dGTyhSCAUObu5O7m4&#10;sVlMoYDHZnNdKHQWh6tUKqQSKYXOKelMd3Cj8fkUhcRFq3by9KB6khzHx/FbcRygmYDqQhyRRpOX&#10;l5GVDadIl0ZzRHLNlmxrji3bkm2zZYA7OjLy9PGj48cOat3qzz69uCuW0s6epL54QiNmpiTH0mLD&#10;aS8eUU8f5s6YIm7ZXNy+dZUN61cFhwSnZWRAEQRtAfnGxMbMnDVVo+HVreHkv1Me+rL6iiWVpkzq&#10;9+pVcLbZgn6Bz49sr+hvD7gp0ByEkmlF+9cgjiMtIzMxJTUmLv7V69At+w7+Xa8TW6XfvqVfyKMB&#10;e9dUvXG8fXzgmPUTy53dWS0kYMTGhX9vW1ojMWroo0sNX9zrGHCh0+1z3UKf+4Y/b/HwauM7Z9pv&#10;XlD9+LYmj2/13rCqc91GDSrU6dJzxMIOg+dI/+pYStrEWL373LU70b4qj14+CgoPeBF2K+DJqXOX&#10;evUb6Vmtjd+yfSv2nu4zZS23bHeKqXPl5v16j1parsl4V1N3V2M3dY1h7YatbNx3Ceevfs7Gbrp6&#10;Y4fM2T1nw4GB09fp6gzjl+/fd8bOEbPWrth7smbvWbQyXb2bjKnVblSLrhNqd5hK9epO9fCdvObY&#10;vnM3567fV6bZBDdTF89Go5f7X5u3/mjNTpMV1fqPW7o/MCIuITUtPSvLbLUvOwptRTxI9hb89QHP&#10;AHo3MccB15iemXnt+u3uPbpzeNTyfzrPnqYOCxp69dzUXv06hr4OseLXOScnJy09PfhV8OFjR0eO&#10;HFWpQlmVgulhdG5Q12HsKOfj/tTgp/zEaHFagikrpUlS9MCAW8M2rPDt3rlm756dt2zZ/OrVq6Tk&#10;eHjQoDizxQrtCdlmms0E0QYdB9QEAF0H+ICDqKG9uvkAjw/6FwN8F45DLNOw+XLWDxGl+u1+Zx5e&#10;PjSl148RrtrL6Pl2yKEzGEQy2Y8RKMteapkyoHEpFArJV0KMIcKzeSs1EQ/fKiuizpFCCilFhOQ4&#10;SJAo/sDUh537INxGo9HJnebgxnJnsJVKtsHA1uuZei1Tr2MaDUyDnqnTMcFHo2PyhQwHZ3dnZ2cH&#10;BwcnZ0c3N7RXayknd7RSKeY4HFyobu4Ud3c3RyfH0o4Orm4urm5uEKe0M5VCY8O3mcPlO7mhbWtL&#10;udAYTIpI4KqUuRp0dA+T7oOdDgnAb8VxgNKCVtnAGgihrhDA6jRITnZ2cmpqUkR05LPAxydO7h83&#10;tme9uvIe3dy2rHcPuEl7FUSLj6alxNESo2hRr6kvHlHPHKUuXUDv5cuvU+vP8WOGPXn8wGpFqhHx&#10;O/CbPBv8T8vIiIuLmTFjikbFq1PT/bC/z6EDlQb0rX/61EmzxQLaOxxQBbDKZK/obw9oCmJJFGhK&#10;aE/QMbPN5qysLNDro2LjQ0JDt+89WK5uV5bizzUr+714OjjiVZ/Ql70iggesmvD3oU2No0PHB9/v&#10;HXKvd8iLHnfP1X8e0D4+rFdMyLCooN7Prre8d7Huq4cdg+91C3va8+71TsMHVJTIlJoyjZr3mFq3&#10;6zROmS4lxE01FTrPXr3t3LVbdx4HPg16+TQo9Na9x6fOXewxYMjfdduPmb995urdg2dv5/3dl/93&#10;v6nr9u48fbPvhHXccn155fq2GbFq3vZzw+du+6vFOFejr7Hh+AEzdy7ccXzEgq36usPYPr27j96w&#10;af/ZnUcvlGs9iuLdparv3N5jlq7cdcZ33DrEcfj0GjR3x+Er91cduKavOwZ8anWft+nY/eXbjrXs&#10;N0NVrf/4ZfufhMdHoMkqWQS7Ac8afqgR7C346wO/lQjEdcE1RkVH79m768/KHgqZW9uW/Mtn+1w9&#10;N6lPv46vQl/BQ0K8dcTTkpKa+vz5y50793br3t2nrLdax/E0udSt4zhhnMvJY+6BTygxYdTUWE1W&#10;Su3slEHRkePXLO3YrIlPN99mu3ZsfPTwQUxMdFoatG4WegLzX2figUTvNa4YtDwEEHUjULjaBafF&#10;Cd+F4+CKlG50sesPEalCay+1TBmTl09pqdePEYrCy1CI49DodByh8McIlGUvFXMcMC7ifyV4GFyM&#10;8g0FJMdBCimfFZLjIEHitwPiOEwmGp3JFYh5Aq5E6qpSO2nULiq5s1LuqFI6glshc1IqHJVKJx7P&#10;tZSjs6OjAwgA73fiWNLJDXEcrmjGSilnioMDYkBQkKNDaSe0FQpIaWd3dypTLBELhCI3KrsUIkSY&#10;ThQahU4VCNkKhchgRPueQK9jrxaJQihmHAeoFkV+XkUaSf4JOAm1BDly0fQQ4jdwa04O6M/RMdH3&#10;7t09fHj/shVTRo9r1L+vbOJY993bKfdv08KD6QlReNGNSFpoIPXudcqeXe7Tp1D69ZZ171Zz0sRx&#10;p04ej4uPAxUIMrRY0R9Ubq4FcxdvoqIipk6doFHymjVm7dhWe+qkKksXzUqIjyfUJABxfFtpEhjQ&#10;dNBEFqsVTRrKzk5LTUtMTIqKiQ0NC9918FiFBt2psr9admg9bnzbiRPqTp5QY9WSLmP61p48vNHi&#10;uS0WzaqzfFHjDavbzvGrvnBWzYUzK82dVGPV3GZLZtafNqbKzAk1Zk6pu2p5x7VrBnT0bcFXl3Pm&#10;V3GXNXRWtiitbFNS2lxTqd2c1VsvXL8b8DjwUVDog+evbt59cPLshe5DRlVu0nXS8gOTFm3rNXmd&#10;qHI/9p89h87bvHLXiTb9Z/L/6iqu0LfV4CXdJmxoMXhxhbYTKZ6+3k382gxe2mXkksEzd/7RbDK3&#10;XP92I5ZOW7N74fZT5VqPp3t1ajZgwfr9lzYfODpkxlrWHz1of/TuM3fH/qsPp604qKo2mFGmR/Mh&#10;q2esOdFt9OJmA2Zoqvf0W77zeXh0fAriOKBxiKfI3mTFCHBRufj1RK8SfqvhGXjy9On0GVO9PDVl&#10;y9JXLa93/tSo3n07BoeEwCsMMeHtIww6wG22WOPjE27dubt6zZpu3bpWqfiXyUNo8nZt2sRxsp/z&#10;nh2ud65Tw4P5ibH6jOTqGUldXzztsWtri0njG06b3HfF8mn79m2/cuVi6OvXSSkpZqKRsUUJflPf&#10;tjbUCpEahQhKotrF8l0mOY4vFJLjIIWU30pIjoMEid8O8J6bPDzYXK5EJmdxuG40dyqLwheyRCIO&#10;g0Vxp7ly+UwWm+ZOc3ajuri6u5Z2dEY7uGKSozTe0RUtOOpML+HCKOFEL+nk7uDoZI/wVpxKO7m4&#10;URg8PpfH51Ho7JIu9BLOzP9zZpRyZXAFIqVabTAaodch7Tg+iGLGcYASgjUc9Nsr4QOKD6IZsH9e&#10;np3jACXEglcvABUxLT314cOA/Xt3T58+ccyoVuPH/DV7hmTzesal09Sgx9To1/SEKHoyWlKUFvSE&#10;euU8ZdM6txFDXTu1l/btU3/hgqknTp2MiIzKNpuJH3zRrH40h9+u5MARFKRIxHFMVCv5zRqxJk2u&#10;NXlyn8DAp1hrQiRLTnFUUL8LQHFEP55bbXCbsrKzM9LTk5NTomPjQPPc5X+0fMOeztLaFFlllrIS&#10;W1lWpPZu3LRV4yZNmzZpJVfr5SpNtWrVmzZvVLtGlT/+/EOllOt02jr16jZv2bTsX+Ulcq1S612/&#10;Sdv+I8c3bt9PYKhTil+lpKhhKXnLUoo2pWVNNRVbz1q15dy1O/cfBz58GfHoxavb9x6dPH+l1+Dx&#10;hkote09Y23/q+p5TNogr92H90WPgjPV7T16ZvWqfd4MBksq9Wg5aNHLxngGzN1bvMJZRpp227pCe&#10;kzYs2XO+37RtimpDOH/37zB+7eiFWyctO1Cl3XjWn12a9Z+zcsdxv3lL+k9ezSrTFSIs3HtpyY7j&#10;S7adrtDKj1Gme9MBi+dsON5n8urGfaeqqnUdv3Tbs9dR8cmp6ZmZ0DKYWSu2jxB6aTHVBa8SuJNS&#10;Ui5cudSjp69ez+vUSbN9R6++A9sHh4TAy4ffP2z1g10g8IZlZmVFR0ddu3p1zarVffv1qVLtb4OB&#10;5+3lUq++47BBLmtX0i6fY4QHc9MTVBlJZVPjG7wObHf1Qqcd2zouW9hj+tQ+M6aPW7tu7cXLVyOj&#10;ogvYEzhClQheg6gVeCAHYkDekh3FDyTH8YVCchykkPJbCclxkCDx2wHec3jphWKpSCpjcfk0FofB&#10;4QlEEokMnVIYHK5AxBOKaAy2O51JoTOodBqNRqWCUCkE3Cl0NyrbjYbEncqgQAAEooPdif/QKXQ2&#10;nYWEyuC400G4FAaXxuZL5Qq90QB1IAmOj6E4cRygamANxP6LLlJy4ARxHBACPoh8gKBsUAstluSU&#10;1NDQV3v27Jo0cWivHo379/KcPkmycxPr6jla4GNa5CtaQiRadCMxCrkfB1BPHqEsne/au7tbo4ai&#10;zp3rLV+26MaNG1HR0RmZmfllod+cbfY1IJGqA6fgMFuscfHxS5YuNpk0Zf+gdfJtePLMyaxsNMsA&#10;0kHCgp+gQXGyXwkJDGgQaBa8o4oV2hk+9onJKVExsSGhr3YfOFKxYS9Hab2Sgpql+JVL8yq4S/6u&#10;XK+td6VGDVoNcmZpXFjq8pUbNWrRtXa9lkrD324shUDuUatRu+bteunK1HTnGnjystXqdWndfVSt&#10;Vn3F3o0hkxLCBiWlLUsr25aStVBU6jBj+eazV27df/TiSdCrBy9e37737PS5672GTFGXa1O/68wu&#10;Axb3mbZZVq0/7c9elVuPX7Tp+Kw1+8o0Haio2av3pNWr9p/zW7q1duex3LKdDI3GdB6/fvbmI/2m&#10;bVDWGsqvNMR38rYJy/Yu3HysbpcJgvJd2g5ftGD9wQkL14yct0VWpY+i5oD5O89MX7Vn6dbTFVv5&#10;scr0aD1g2diF+xv2X1i/9xxVlR4Tl+0KfB0dn5ySjidTwPNDqN/F9fkheAQ4oiu1WmPj47du39Gg&#10;fi2vMjzf7uVH+g2LjYuDN8mGN2GBdsBNgRgHeKkgicVqzUhPj4mJuXv37uatWwYPGVSxUjm5iqvX&#10;u9ao5tS1k9O8Wc5njtEDn7KT4oRpcbrUuIpJcW1DX/S8frH39k2+k8e3HtC7xejRQzdv3vDgwYOE&#10;hETCdgZNY8GUii0HXvncf97Y7cIQIwOvNfwpZNxRPPA/5zggoRsDy3tBHxSS4yA5DlJI+QFCchwk&#10;SPyOgFfdaDTp9Ab49OKtWLRwBFGrNUqlith4RalSKZRKhRJtyKJQyOUgcplUiha/ksngVCkHX4VC&#10;hj3zBUMmlaEYcrSJC2SigoNKibZ6QQJlGQwGk4fJy9vLXhsS76F4cBygSoA+AXoFtoqwEJYcoIeA&#10;LgLqsQ3pIxnm7JTk5BhQj69eu7Zr59ZpU8YM6NegW1fj2JH0jWvpF85QXz6hxbymJ8egOSmJUWhh&#10;0eCn1KvnKVs3ufuNo3Zsx2naSN3dt+nyZYtAWUpOTs62WKAIQpOB4jC1gTQxQrGBI5xCKISkpaVf&#10;vHRx4KABDerVWLhoQWJSMuJaMMEBEeA/SlnsNKJ/A2gJ3JD/5OTkmK1WuInpmVnp6RnJKciO41Vo&#10;6B7/Y5Ua9nKS1i0hqF2SX6MUvzJFWqVOqz51WnarVrurM0vrzNYb/6jbre+wpm17ClV/uXA85fq/&#10;WnXu3bnngKr12jDEZZjSv6o16NptyKQ67foLPBqU5FcvIWpUUtaqlKJNCWkLTRXfWSu3nr168+6j&#10;Z4+CXj98EX77/vMzF671GTaF59lcVWNIuUbjqnSYYWo4RldvTJn6w5t3n9WkxzSP+gP19YfU6Dy1&#10;1ZDFtXvMKNtyrLb2UI/G4/9uPaVy+8lVOs8wNhmvqTemcpc59brPaTFocbk2E9W1B//VanT3UYt7&#10;jFtcr+d0Q8ORHk2HtRy+oM/ktZ2GrzQ2GCWtMrBcs0nVui0yNJ2oqT9SXbPfpOX7XoTHxqWkpmdl&#10;4zVH8WNUfJ8f9BgQ5lfY8MpisT57EbR+w7p2HVp16tzq2ImT4IneJswsEDGJVPBWQRKieeCFy8zO&#10;jomLC3jwYPeuncNHjKhdq6bBKNdpKN7lXVo0cRo70nX7Zvrtq/TQQHZijCIt7o/0xLqJMe2Dn3Y+&#10;f7LLyqXNRw1vPHBgG7/xwzZtXH/p8oWgl4FJSUkZ6enm7IxcW4bNmgUVsGKKE0qEIqFWcEvQC55f&#10;pV8d/yuOw50pZvHkfJFKLNNI5FoQsUwrEKuobGmRmEWE5DhIjoMUUn6AkBwHCRK/KeCFLwLoBd4H&#10;9A4A6CaMGDq9TqvVmkwm5GcCD4PBoNfr1HqdBv6AE47gCWE4DupZisBeGMDH214VEu+huHAcaPoJ&#10;8SMqqBgWS5bZko1+a0X2GimgEl+7cXXLti1Tpo0dPKRdr16Vx41ULV8sOLiHef0SNfgFNTaciqiN&#10;OFpyNEFt0G5cpu3dRZ09w7VnV7dG9XlNm5QbPXrQ/gN7nj1/mpKSAtoL6C2gxhDqE5ROqFgFemZh&#10;RSvLYgFFPTE55fmLwFs3b0ZGRiB+AytCBEWCr4DEO4B2gwZGv8Pb7BxHRmZmWlpacnJKTGw84jgO&#10;nqjcpI+zvGFJQc2S/Nql+JUZilrVmvbX/VGbr63hxPF25nrLPGt36j3ct88Iuba8K89DYarcrFPf&#10;tt371WrSgyGvxFLWrtJ4WOse46s1Hyjybl5SUKuEuGkpeetSslalJI21FdrPXLb5zJWbdx49exAU&#10;cf9F+K37j09dODtw1LgmvoNHzN06a9nu8fPWDpq2csjkdcNnrp0yd4PfrFUDJi3tO2XNkMlrR81Y&#10;M3rmqmGTVw6asGrQxHUjp2/0m7tx1Iz1Ayat6Td53ZCZG6es2DF16ZZBk1cOnLx28JSVMxZtmLJg&#10;1dg5q0fMWDN02sbhc7ZMXbRp0vz1oxZsnbLaf8T0NePnbxq/dFMPvyV1Oo2ftXxXUERMPOY4oGUK&#10;82v25itegOuCa4QjAC4zC68+GxEZef/hg3sBASlpaehtwo2AXsL8mV/E+4UaB79ikBZeTvDIzM6O&#10;T0x49uLF8RMnZs6Z275DO58/9GoFQ692qlrFybez48ypzvt3uwXcoIcHc5JjpemJpvSkaglRLYKe&#10;dL58of2u7W3nzmwycnijIUM6TpowetPGjZcuXXr5MighIdFmQwY1UI18Yy50R+AFh5qAg6jVL43/&#10;CcfB5MplSp3BCPoD+qrDdx2JlzcoFByhokjkIkJyHCTHQQopP0BIjoMEid8U8LYX4H2fAkDHAB0E&#10;9A7QR0BnYTAiHgN8oM+Ag4fJZDSCn8EEDvQf0SDgW8Bl2HP5CIhySbyPYsNxAOxaDSjGloy4uIgr&#10;ly6sWrl82PDhLVo0btxA36OrYM50/tFDrMcPGFFhtPgoRlI0n6A2QBIiaaFBtJuXqQd2u8+b5dLd&#10;17VqZarJxGvatP6SJQsfPLifmpaGNEob2jYF9BYAKhFrVuCAUyiX8IT6WGw2VCEMiJCTa69Yttmc&#10;h1chJWISIC6BRGEQLQNNB+1msdqyss2I40hNi09MioyJfRX6es+hU1Wa9ndRNCkhbIxEUN9ZWI9n&#10;aqMt18ZYvo3p72YgFev2aNF5RI16XbwrtdRWaGGq2rJGi/4N248oV7O75u+OpspdqjToV63hAEOF&#10;tnRljZKC6qWkzUop2hDrcWgrdJq5ZOOZK2hflQDEcYTeDHhy5MLZeSuWzlu+csK0Bdt3HJo6c6l3&#10;xTYifeu6bQau3+o/f+m6svU683SN9X+0aNCsS6v2PcpWaC3UNJd7tqta27dlu67VajdXezYU6BrV&#10;bNJt5oK5k6ZN+rNSS5G+pca7eZfu/Xr07lWtXnuJqZmkTGevau3qNGpZu16TBu36jJ297O/qddt1&#10;6txn6LAJsxcv3Xxs5YbDgaERCampoO2DXg2tBE8hCDxS9uYrXiAeBgCiMPAbl4OttOCYmW1GJlvI&#10;DxMc+aHwjkEEEEiFJqwRi3RgB3ii5spFL2NUTOy9ewE7d2wdPGhAhfLlBWKuWOrsoXesWsGhS3uH&#10;GVMcjxxwfXyPGhfBSo3npyXq0pPKpyY0To7tFhna99aVrutWNR0yqGLLJn82b1Knf7+BCxcuOnz0&#10;aGhYONwXXAU0T63gTbdfzK+MH89xMDgytcZIfN3t6fMBH32eSFkkfhEhOY4PchxSqRRbvn4YEITt&#10;aRGqNpcP3yovos6RQgopRYTkOEiQIPFRQI8A3YNYpnBxozm7uLpguLpRKDQ2Xyhlc7huCO4IbhDs&#10;5O7mCi43VzcqhaZSqT/Yp5D4EhQbjgMv3YB+0wZJT0tbtHBe5YqGVi1oc2dTD/nTA25xI0PZSTGs&#10;1DhaWgItNZ6GlxGlhr+kPrxLOXfSfetat2ljXbp3cq5V3a3sH+KGDaqNGzf62LFjL0NCsrLw2hn5&#10;PwuDw4oJC6xUItUFqzAf0GGIJKDkEAqYNV8dBU8QIhUBewIShQDNQmiqyJTDYsnMyk5Pz0DrccTG&#10;Bb16vefwqarNB7pq25SUtiitaOugaPVHozEDpqwZNWP1kPHzuvWb2LWvX/f+YwYMnjTab3bvQZM6&#10;9vLz7e/Xd/jUUWPnDBsxZfLMVTMXbxk5aeH0BeumLlzfceAU+V/tHGRNSyvbOqg7lpK3UpVvM2Pp&#10;hpNX79x+FHQ/8PWDJy+v33t29NylxWs3dOnSa9TwEYvmzJw1bfbflVoJ5fWatut9YN/OPbs21G/e&#10;ji39W/9nrQkTxu/csbaDbw+eqqZIX7dTt757d28e7zda41ONJa/YqEmHFQumrVs+oWGTZgxlFe2f&#10;TdeuXH/hxKERw0ZwjXXpns3/qtG0ft0qzRrWatWh29gp86tVbzx31pzN69b1Hzx4woIF2w4eexoS&#10;lpCSmplNzFWx2zgA7G1XHAFXB1cKzwM8FYjSyDeAgpcQLbSDXyh0ikPhSIQCcHy0pywAcoD48P7C&#10;a0i8zTarDZl6hby8cP7c0mVLO3Xu9EcZH5mcL5e6eRgda1Rx8O3oMHmc0/ZNrtcvUIKf0WPCuKlx&#10;soykMhkpNTNTWiTFdnz+uNO5M+02rmkxdmTNTp1qd+ve8cbNa5lZWVANWyHbrmKAH8xxuDHEQgn6&#10;uBMJEc9RCKBLcH+sHYej1Mtd4cVQejFVyOHwblCBG+QbOA6pQmFAP+N8SnR6vVAqLZKwiHyW49Dr&#10;9dB69hjvgWhbaHPip6a6HXQjthdV50ghhZQiQnIcJEiQ+CigR4DuQSCWO7rSXVwpbu40CoVGpTHd&#10;aGwGh09nMBG/gXzoVCqNQqWAUGnovzuFrlCqSI7jm1GMOA5Qc9DaG9kWS1hY2KiRQ7w92V06Ol04&#10;xY6PYqfEsZNjmAmRjJjX1FfPaQ9uUs8epmzf5D57kku/Ps7NGrqWL8v4609R7VqV/fzGHjx0+MWL&#10;wLS0NJsN7egBmhDSmbCtO4DgKcCHWHQQSs82WwhHYeAqIRAOdMQOiImSY6IETkELAoc9DYlCgBaD&#10;locbarWBHmrLyMxKz8hMTEmNJDiOI6eqtBruZuhUWtWhtKyVvkK/4VNXzl+6euXatQtWb23ZdhhH&#10;Vs1Utv6wUePH+k3+u2ZLlrKG3FCvYYteI0eM79ylh2+PIZ279unQufuJM5e37faft3xz1+ELRGW7&#10;Oqo7OKg7lpS1Uv7dZvriDSev3L5xP+hpYNCTp4G37z7yP31h8dpN7dv79u/Rbf/mRX17tVfqKwol&#10;NWvVqr1y6cQ5k/v/Xe5vtuRvjVelkYM7b1k2tk3LRmx5GZG+km/71rvXTxk+uJXS6MMUlStfocbC&#10;6YOXLuxdtXoFhqysylRx3szRJ/bN7e3bnK+tyDU1qNewybwZXWdP6dqxc+cxflOqVSw/12/Q9lWT&#10;hwzsPWHavB3+x1+EhBasOQqthDk3pE7b2644AhGLiONAJEUBwB+O6G2y2QpYjw8CPUuIW0TJCYH+&#10;AmeISDRowqysrMSkxMfPnx8/cXzO4oWdu3co99cfSjlfqaDqDc4VKzg2b+jQr7fjrOkuu7a6Xb/I&#10;CHrKjQoVJMYqUhJM6UkVMhKbJUSO3Ld7cPdura9dvZIJ2WWjvZYgf+L1t9fjV8YP5jhobKlSbbAn&#10;w4YbWr1RJFXzRCokQiWVJSmSpIh8CcfhIPVykXk5vedfWCAOTeklN3hDJjDW8PYpY/Tykep9XOVe&#10;FLkXV+NFV74T/xs4DoVKpTcaJXK5WCb7oEgVCpOHh1guL5KwiHya45BKpQWc0QeBGA6S4yCFlK+U&#10;4slxwGV4eXqghQI+AqPR5OEJF4y7jXcv2cvzE+nsMKKFBuzJ7cneBc4W+iOoBVqywJ6MKPdtwfbI&#10;ACIyUWOIAj31e4AYXpAXzsYAtYcs7CGFAPl42uOY7JngkgDQNUJlCtWFaIQPt0Lhsj4Lo9Hj08sq&#10;QOGen8oOKvJue6K/KAkRbIIGQUE4rw+hUP5GaN1PxCTxtYB2h4dEqtDQ2UIGS8DlS8UylUSmYvGE&#10;TK6QzuTQmDwOXyKWqsCfK5DwRRKZUiGUyqlMvkKpITmOb0ax4Tjwr7Vw+MdiNYeGv1q8dGH5v728&#10;TM7DB7meP8W9d5Nx9QztwE7q8oWuE8e69e7m0rKpe83qzHJl+eX+8mzUuP7oUSMOHToYFh5B7JNC&#10;qEwAgpJArATkj30KSgQ3obpA2Ps6DPhYrVZUoX/+yTJb7J4Fkp8cZ1mcVdNvBtE4BGkFkp6ZlZGZ&#10;lZaWHhsX/yoscu+xs1VbjXTRtS+t6uCk6VCj3ZSeQ+cMHOK3c8/WY0cO+XYdzOD7VK7W+NTRo7s3&#10;rm3RtANNVEGkq9Ot24AVS2YMHTy4Q8feHTr36tCuzaZ1y9auXjJl2sy+I+Z61h7soGrnoO1SUtFG&#10;/lfrCbNXnjh//eb9oGdBofcfBt+89eTw0TOr162bNXfa2LH9A27u6te3k+aPWrKybZq0ann4wJq1&#10;S6f8Ua6S2FS/TOXGM2aM2r9zUdv27WQ+DbTlmw0aMeryuT0Txg0wlKshKdOwYt0We/es2L5+Qvnq&#10;VUQ+DWReNVYtm3zv+oFOndrI/2wqLduydtN2R/ev2rBqTPuObUZPnlOxaq0xowfs3btgzoJJG3bu&#10;3bTv8NNXYXFJiOOAB9VstVpAkYb2wrA3X7GD/QLzXx9rbq4tN5cIglN4VHDgRwHBRA728/xUhCcc&#10;4a0ndilOz8yMjY158uzxyVMnFi5c3LlT56qVyxmNWpVKYPBglfmTWrmCU9NGDr17OE2f7LJ9I+v8&#10;CW7Abdbrl+rAp3X9xtVYtXJhXFwc5EZ0F7gzsduY/Or4wRwHgyeHMag9WZkyMOziCT8zOaWIfAnH&#10;4Sb3kuq9BFovZ1nRoAJhqb30MDx8d5QBbg8vHxC1ydtF9o5ZxzdyHAYDTywu4l8gAonku3AcoIN9&#10;YrAEQQCS4yCFlK+S4slxeHt5ahQSNoP2EdAZLI5AJFGotAaTZ5Gr1sm59lgfBZ3F4YpAq9PoTNCP&#10;vt8rYYZFr9MqFTKRgMdmva0Hg8nmCUQyuUKjM2Cawp4WHB4GnZjHhMw5PLHe4/08vT0NaiGPTeTD&#10;EckNULQ97C28PE0SHi6OJTHiPSsgZ6iMQadRyKVQGRYD7QJKgMFi84UimUKl0xvh/he+EC+jTsxn&#10;v436KUBrSN5S+h+Ct6dJKRUUaoYigFbhCsVSpVprRO1pr7RWKWGhGkCDiDSIsnn/cjF8vD2MGomA&#10;A9kzWDyFxuBFLmT5/QC3Ap4NlVbP4YvcKEwaky+WqXlCmSuVTWMLaUxBaRemC5XH5EnpHLGDO8eN&#10;zhOIZQyeyIXCVijVhR+qTwCiFYbd9/dGseE40E+xWOfJy7MmJcecPHmoS5d2niZ++T9d2reh+nZ2&#10;a9uC0rQBq25NUYM6xoYNK7Vu1WLgwOFz5i04cfxISGiw2ZKdh2fyW3OQ5T+h+SAfZNWOZ/jn4XUN&#10;ST7ihwA3PzaZwUYKaEkOsyXLbE7BHMfL19H7j5+r2WaEu7FjaXV7Z03Heh2m+U1f1qZdp8mTR1Wt&#10;9LdY8SdVUtlQps682dMnjBta9q/qDGl5vrZm+/a+82ZM692te6v2vdt07FuxUsVhw/sOHdRnwMAR&#10;I6as8WkwnJirUlLaUvxHyzGzlh05e/VmwLP7j4MCHofcuP1oy/Y9A4eN6t27+5hR/ZbO6zt0SM+u&#10;/QZ0HjBy6IjBW5aPWDqrf7eeXVv59u3Se9DkycMWzx84aJBvhx7923UfMHrcsC1rJs6c2t+3f/+2&#10;vUb2Gjxow9qpq5eO6TawX5u+o9r1GrR29bxr57ZOnTyyY6/R7fv6DRo65tTBtbs2zR42arzf3BU9&#10;B43asHrRhVM75y2aPXrGwpXbDgSFhCagNUezoE3Qw5lPwMFza29BEp8DeroQdYnedfhPzHYhXnyA&#10;1WaDwWVMbHxQUPCFCxfWrls7ZuyYTp061qlTq3x5nz//UHp58Lw9aeXLudSt5dS5o/Oi+YoF8/4e&#10;NbrNw0f3MrOy4KZAJvaSfgIQFwWwn38TfjDHweTJjR6e9mRlyuiNHhzB9+c4qEovnQeiKsQ6b3f5&#10;O1QFIa5yL5URjd/tGRUC+BEJ2ep3KJIv5DgEEolUoZCrVCA6vd7k4aFUq4nT9wWCQINSa7WQRCKX&#10;g/BEoiIZgnya4xAKhXq9/hM0BzE0IjkOUkj5KinuHAdiM7h8vkDwVvg8LofFRAo3ncEWShSI5ih0&#10;2fkcB50Dkd8HTo5T0xhsrkShhtT2lARAJzTqVXIJj8Omg4oOZaAKEHnhtJg5QCyJVKEz5e+dCUq9&#10;h0Eh5kMgk81TQtduD8iHt5dOJeOymCgx5MoSqgssNQrB06hGuj6NxpYZcLWgT/TUKqU8DqYLIB2b&#10;wyP6VB5UkGmvIU8oV+s8CnEDBRwHnc7kogQFrfcBEUuUJnu6D+Mtx0FnclB2hZPzuRy4Hah26HbI&#10;VB64PeFBhAaRi3hEHQQSRdF2JoCjKSUCuCOQHNRvD09yO9KiwN9FTx9vT2guu9cXA24EdA5ypYZK&#10;57i4usMd5IskdLagtAuDwhRQWIJSLixnKteVznVnMN0YdBqbyeFzGBw2lclUq7+I4yC+3B5o5xYT&#10;YcxjD/i9UWw4DsLagji12Cwhr16uW7emWcvG5cuZalb3btq0areurUeOHDRr1szNmzcfO3HqXsD9&#10;12HIasNitRJpAYT5Oqg9OVj5IXIDQP44nCQ4fhBwg6OJPHA74KZY8HQV0OdTMzJjExKDwyL3Hz9f&#10;u91wiqG9k66Ls7ZjvfaTF6/eNd5v8r49W7r06FWzSa8aTQfWa9Zj7aoVS5fMa9XWt2aTnrWbDRg+&#10;Yuy6dSuGjxw1cMTUYeNmd/LttXDBnPlzZ06bvmDy/O1l6g9HdhyI42guLtNi1PQVB09duX7v2d2A&#10;4Hv3X1y9ETBh4rSy5Srp9YbKFcp0alWzTo2KlatUrFqtZuMGtfp3rt2lVY3q1atWqFqzZu167Vs3&#10;6dqufqO61atWr1O9ZoN2LZoN6Na6Q5vGtes1rF67edPGjQf3atvXt36dOg2q12leo1b9/n06LJjW&#10;o1ObetVqNq1Ru0Wzxs2mj+g8ulerBvUa12jQsn7jhoN7tp88zLdxgzrN2vVYuXF3UEhYXFJyWmZm&#10;ZrYZHmBoIuIBJjmOLweihLCdBbQbofzDkSCMoD3BMxfbc4Fkm7OTU5LDIsIC7t87ffbk5q2bZ86e&#10;PWzYMN+unRo3rlW1WplKlQ3Nmpbp2aPxvgNbEpMTIAkkJ0gToqwfCSgUal6kaDjFz8e/6sHi4+Ng&#10;0Gs06HUAvd5ogtHcV39GfzaOg6Lw0prQqM/Ty0dl9OKoEalRmOlgqJARxwcHDOAHqRQGb+o3zVVR&#10;qjWgFH3VUATGMFqdXqlW6wwGsUxWJEOQT3McALFYrFKpjEbjR64IgeQ4SCHlq6SYcxzIxkChQRNE&#10;3ooJvgRalULEYyObBiZbptJ6FlLv8zkOltwALfMeUHKdSi7mYdKAyRUotcaCrwmaNGHUyUUCrLTT&#10;2TyBVK7U6dGWE0RiKFqtVIj5hIECgyuQaqGDh+SQ0suDsFwAXV0i172r0ft4e5iUUiHkymCzmUyo&#10;OFOi0kEnbg/Ph0ktQjnTWDIjwRR4e+iVXFQancnmyxQq6IWhDyW2v9BpNQqpmMdGvAmTI4R2Kvgu&#10;FnAcTLYI+mxU/U8IQUt8HAUcB+jGcrXu3dzQLh0alVyAq0FjcBT29kT9uadBK0G2LVB7rkShf/+z&#10;DTdap5LxMH3CFUp1Ro/3n+DfEOhj6IOW/kLbuBpUHiaF0Sj18tJCk9pjfDEgH4LjoNBYjk7OLi6u&#10;cDPcaaxSzjQKi0/nCJ3dWQ7OVCd3eFQoXJ4rl0uIG19A0+m/lOPw8vTUalVqtdjkAd94tDHtx/qj&#10;3wfFaD0O9FM2YiuwlpKdnR0U/PLI8eM7du44euzw5auXAh48CAsLS0xMxIqhGVRmEEiFVBycFqkB&#10;WOchHIWVBHCjnN9bdOMnBNQcVF77yS8L4oYSbQ53BNT4bIslMzsbtHrQ7V+8jtp77EKtNsMohvaO&#10;mk6OitZV6w3v2duvTesusyZP6uTbo1GzLo2ad2vSvP3UyeMmjhvYqlXrRk07Nmneo3+//tOmju3Z&#10;s0ub9j1bd+jbrmPn8aMGDezbtUWLtu27jTZW6e2gbFNa2a6kuCnfs/mIyQv9T1y4evvRnbuPb999&#10;cv7SjaFDR4tEMiaTxWGzpGIBj8PmcNhMFlcoEMDHRSGX8QQSDl8iEss0KqVBBd89MY8n4gtkWqXG&#10;C8YDGp1YqhKIlXK5Aj5+XgaFTCoVCiVikcjL01C1opdOJRWK5BKpyqBV1apU9m9vb7lMLZKqZHJZ&#10;uTI+VSv9ZTAaK1apOW/RisDg0JiExJT09CyzmdDDoZWgxcDxSzylPw/gfQEQLzvx4oPYCi0VjB8/&#10;G5wiysNqNZuzU9JSo2Nigl6+vHX37qmzp/cf2Ldz547du3dcuHA2KjrSbEWr8+TkZFqs2ZAKbgzk&#10;Q5T1YwCFEg8DXE5hgM+/pMBiY2NUMqlIKBSK4ZkVIitjrQG+oMj+12TQqNUaneEzo7TPcRwUlpTF&#10;V7CxCCVqk+dbjsNo8hRJNUQQCJMrd2d8h/U4XGVechj04VEAHIxePkqjt0DrTVPaTTOYKkRYfHCM&#10;AL4GD2+q4p0MQb6E4+CKRGqtDrXe1wCGK3q9Qa3RQFcgkSuK5AnyWY5DJBLBEfzV2DAELqHwtRGn&#10;JMdBCilfJcWc42CweXINVveLwMfbpFXw8GwWrlhZ2EYgn+Ngq9724UWAvhtauQjbObCEMrV9OQqk&#10;qplUUhHBncCgSq0zer0/oQQZemhlImJKCY0nVho9ke7u4+1l1CqRus4gzBYKJcS2IVIBl06jC8Ro&#10;ygmTTmMJFfqi01W81SLMFLDFmCeALD01Ug540JlcmVr3HkVQxtvTAxqKgzkCnlgBXwUiSgHHweJK&#10;Pzgp5qtQwHEwOGK14f15OKimRrWEaBC+VA3PYb63l0Ej52LCiMkRqnXvrlTi42MyaMUCzMVwBEoN&#10;fMX/ZU2LCeBlNhp1Op1ULmOolS4mo7PJSPfy0nwjx+HlpVBpGRw+jc5gMFhcLjgQx0Fl8jk8oZs7&#10;1dHR2cGF4uJOpzNAaFSqOxI6XfXFdhxQYbVaLpdTDHp3jZqq1XC1WqlOpwV/e6TfD8WD4yAA43hC&#10;w4chPojZYsnIyoIjKH4Wmy3LYgFPK/6FFg3382x5eVaUBCkkSKUBBaCwWmDPFMPu9e80hP8U9vrl&#10;0zR2318Z6FryAbfUbLGCpGVmxSYmBb4O33vsbPXWw9x07Uqr2pWWNJGbGmsM5Y16z7YNG4AuJBYJ&#10;QQkDdaxp4wYtGlVXK2USsVQsVpT/q0yLpg3KenvIZBqZXGcymupVrVihjJdcrtV71+bqm5YUNy0p&#10;a1VS3ITv2XTYhLl7jpy7cD3gys07V67fOX76wqBBw/g8rrs7pUCoVHRkMJgMBofO4EK/Bb0W6qEY&#10;LLyKEJNKY4EPOEDoTHBw6Uw2lc6kMllUOpXFojLBn85gMu2paHQ2fGfQbxBMyJBDpTEpVAaFAqnZ&#10;dBaHxmDpDaYZs+Y+CwqJjk9MTk/PyMrOhkccLbaLl7BFz759mxV7O5L4YkCjFfQAxCkAWhXaFL1W&#10;2MgLDvBAgie0s9lqzTab4QZkZ2XDLUAGNTZ7T5KbZ4F+hUgLRyL/HwOocy5RQ7QUK95BJt8eyh7j&#10;WxETE8PnCmRKjd5g0Os0cqlYKJKq9R7waTXpNTKJRK7SYJOIT+HTHAdXqNIbPAxGTxATmuL9Njtw&#10;mzy8iCAQuUpHZ0uLJC8iX8JxOEm9uGovNKrLH0XAXy9vH72nj8rkI9N7K43eaHLzh4YY4AsX/P5C&#10;Hl/FcRAjE1CPvlAIJQr0qW/gOOBUr9crlUqC6ZDJZDCAA92s0LUjkBwHKaR8lfyuHAd0GZ56KY+D&#10;1GOBzFRogsMXcByovzHp1UKUmsEXKwpWvjBqVUIOCyXmSzR6ZC74sf7Xw6iX8lFMGDDJNQbEImAb&#10;EAkPPBkcoUQHHb89Os5ZpxJAzgyeXKVVycVolglToNK/O13FS48sPWg0jkQNJaMcvUwKPqIOWHyx&#10;vpBtYQFQTQw6iZDLoNM4Aok2v/v/0RwH1MRTiybqQNOJFG85DvjGYAMWxBrRmbx3VyGB9iJsW7CV&#10;hxY3tz3oNwe8zDqdRqHgKBXOBm0JnbaEUkExGrUffhw/CfSEeHqKpAo3KiIwGDDaZ9Dd3GmI42Dw&#10;2By+m6u7o6NTaWf30i5MCgOxHgKBkMfjUxgchVLzhSVC12M06pRKplZTUq8DcdNoBFqtBi7EHuP3&#10;Q3HiOGBYjzVi+GsHoZwQHnCEUwChdaAgbKNOqDEAQhlAGgLgV/sxHFUb/+wMDrvXLw64ELhBcEeQ&#10;5ORgfdKSloHsOIJehx84eb5mm+Gu6tYlxM1LierThH9QmUIWiyNGS1Ox8OxIGp1ORz82i4TgA90K&#10;sl1kM1G/weGx2Wwum82BnoXD47I50OvTuFonQeUSwoYlxM3gyDfWGzRmxi7/02cu3Tp/7fa5S9cO&#10;Hz/Rv/9ASFiY40BCwYwEKpTFYMAnE8BkstiIpGAyIYhCZVCZTAqTSaWzKDQmlQbfSgbhoKBaojgQ&#10;RAd/OnjS3KkMlCeNivNHG0oVKouiUmunTJ/5NPBlZGx8YkoqNAjBcRCmHHAgWgyeZ3s7kvhiwCOH&#10;dnv90BtEPI3QL0DbEi8a/muf5AJ9DhEEDvDBDtTrWKw2IsIPAxQHFbPZkOEJANxEhXMQUQhPBVzF&#10;t1tzxMTECmQaNG8DDfu8jXqNWCiSyDWeoBXjxeZhhP/ZH4A+wXHgzWK/9GuuVOuprO/AcbjKvYRa&#10;L52H9werDpVB42sEu09hgK/S6P3+nixfxXFA/lqdTiyTi2Syz4pUrjCY0KTtb+M4FAoFjHYABoMB&#10;3ALoDYVCgukgRkHEpZIcBymkfJX8vhxHGQ+diIfUeB4ymvhKjgP6ZYNGiCwkCnMcnmqZCM8L4cjU&#10;aGLFJ74I0FN5aOW4IDpHrMSaOzIPUUv54MPiYP7CHhdy9tYqJBwmjcWXaY0eRo0CTzBhSJS6wpYL&#10;3joZ4gJoTKnGgMsu4DggQ5HW+KHrQZ2mF5p/Y0DboxR8B388x1HGQ4MoIxpNIHtrx4Gr520y6iR8&#10;tNgqncmWKDT2S/b20CrEyGSGzhJKlXjxV5yEBHq6vPV6jVLJVCsdjLqSRr2zTivw9DR96on8CCAJ&#10;dA9iqYTNdZfJaDIJRSJyEwhoFBj3M3g0JtfJleLk7F7a0f3/HKklnBlObgw3KsuVwnZyZ8lVXzoq&#10;QqV4eKhVQo3KyWgsaTS4eZhk8Cn/hgoXGxQnjoNgMYg9JmEgn5P7dk1BIgIEwClog3j8j1AQBI4C&#10;H8JB+P8qKFx/u9cvDrgQAKGkgYDyTnAc8UkpQa8jjp291KD9CFd1qxKipiUFtd05RncK8x064DOC&#10;/yPgUwrdjSlz4JUvIWxQQtSkhLARXVW799AJm/ceO3bm2rkrN0+evHzA/1Cv3r0ZDFZ+DgVCpdJY&#10;VDrLncZ0pyDyAj4WmONgURlsCvhTGRQ6g8JguFPpIPCFAUE9G6YzqFRwMPFu2JCchjOkoyNy51ev&#10;kKjU2snTZj16FhgaHZeQkpqakZmRbc62WCw2GxwJaw4C9nYk8cWA5w013HtvUMFzCP0JwRfgHgYh&#10;D3MHBLWBSBDMehBBAMLfnssPgb2qaJfcHKvVlp2Rac5GU2agYuCDe0jUJdpjfyViYmMFYoXSDoVc&#10;JhHweAKxXP81vxF8L45DqtBRmN9hrgpF4aU2IoLj7YDwiwFVlRq831+m9Gs5DpVGI5RIxVIZVyjk&#10;CUUCsQROCwROuUIRxBfL5HCqN6DF97+Z44ACIQhqDqEwIJfJZOAvEAjkcrnJhAZvAIgDoTqdrnpL&#10;xfCt8iLqHCmkkFJEfkeOA6n1HiaVBK+CyeTK1Tq4dnvYl3Ac0EheJo1CjMwwaHiuCm40b0+dVMiF&#10;URKDL0UGEZ/sljG3YJThbVKYLKEOG1mgBSjUyI/BQixJQc/u42VUiAVMGkMoVZk80ZwWEZ8DozE0&#10;z4Wg7hG8tVLMEjB5WiNROqLwDUq8QgedwRZIdAYj3Osidxl1nIWBPX8kxwFN4eVhVIpwszO4KryK&#10;lD2MqB4xiweNPKE+QhXk4OONTGa4aGIORyDWGkzf8BUsZsA3Dz1V3t4eJpNCq6ErFc5yOUWrcTcY&#10;2CaTBoLsUb8GkCey45CI3ChObKazlOeuELkLBXQ30AEYXAqNXdqZWsqZVtqZ8X9O9P/PgebgynSm&#10;cEo4MUo6MyQKFdQGcrDn9UlAB6TXaxRylkpFUyoZCgVDKmHIZWKTUQ+PMb44O+wJijuK2VwVYogP&#10;AE0FhvXEr6kw1oe/BRGKoHDawiD8fxXYK41h9/rFARdCsBuEhmZFm8ha0zOz4pNSXr0OPXb6coN2&#10;I9xUzUuIGpfk13Bh690o77MPn5ACoFM3d6ozXe7A/buEoB7mOBry9LX7DJu0affho6cunz5z5eSJ&#10;M7v3+ft27UWnf4RJodApNCaDQacxkF0Gg8lmoIkqdAqV7g5HBt2djjgOChUZaxC2GxQKToU4Dhom&#10;OBiY16C6u9OQPwsc9urlC9WdxtToDVNmzX3wLDA0MiYmMSklPR1NlyAsOTC7Z4XDu9QeiS8EfnsQ&#10;7Of5AB+iMyFCCwM8sfXGR7sXAJHJjwEUh94XPI/GarOhjXeyzcTDUBj22F+JmJhYHtqa4y1ANxbL&#10;lN+R4+CJVCYPTw9PL0KKDNJAgSgIgphFkr8vX8JxuOC9Y9EA4uu/+TCk52uKZgjyDRwHWkZUrwdP&#10;mVKJlrIrtJqcwWSSyBU8kUir10Pod+E4AOiK0VjOW6vVwq2EULibKpUKVDUoX61Ww2n5hoLhW2VF&#10;1DlSSCGliBRzjgOGLFyBSCp7BxKJWMDl0OloAU+xXG16R6d+u+aoEhTndwFtBC1l1GsVUiHevoTO&#10;4onUBjsX4qkHPR358iRoiQ3C8xOATkwnxQtqMjgKPbHZuI+nUSNG9AVLKFPlr4Tqg3IGFR+vqYEs&#10;LbxNiPKgI4Vfa/Ag1HsfL4OUa58m83aaC5ThaVKI8LqdCHQOjy8SS2VypUaLNsSCKyL6U3v8fBRw&#10;HFA3kVhSpAELQy5XGT40C6YwCjgOaHC+EIp/B1KJmM/BZA+DK1XCBdpTFQZchk4pRjYyEEms0BkM&#10;0AI4Px60ye+5DAfcNeKxBAfcR5NJbzKp4Jur0zLUaopGw9LpJEqlRKvhm0wKT89vtImAVIjjEIup&#10;NFc+z00idJdJKCIRWnaUQueC8lDKmerG4DN5Ehc6v5QLk8oSCiRKKkvg4MqSytVfznEA4OXSaBRq&#10;lVivUyoUIj6PIha5icU0rVbq6an38oTH9aP9VPFDceI4PggY0JP63q8IuGdw4wiA6g5qfHbBehyh&#10;EUdOXazbdpirpkUJUeNS/CpOTK2bO+NdRuArBHEcNKkDp2wJQV3EcQjqsbV1ew31W7djn//JcydO&#10;XTh2/Nye/ft9u3aj0j7CcVAxc0FjIF4DmXKAIOMO+LhRqcgHCYNGRdPwWGiWCpWGGA0aG1EbiNSg&#10;wlAB3FQqDdEiVGz0gYLwjBUKHTmoVAqNojMaZsyZ9+DJi1cR0TEJiclp6elZWRnZ2Vl43RmC3YDm&#10;QgYd5DP/mwF6uTxsr0G8NQTAE1GE+Z72qN+EmNg4qTZfd4evIwL6Sn7Vd/LT63G4MyRMrpzJQ8IX&#10;I77DnqxMGYPRQyhRE0Eg7syiad+XL+E4QGhKL5UJffK/7kogT09virxobiBfy3Fo9HqIozcYeGIx&#10;DJ1BlxDL5AUCpzyRmC8WQwSVRvMv56pAgfbgfMBVg3qmUqmIRToI9orHQzsdVm4qITkOUkj5rBR3&#10;juNTYPCEUo0OetB3PgX5HAeNyf4wWOgnIRgg0dk8oVJjyJ/eUcakkQqQqs4UydWmD2rq7wLxD2oB&#10;yonBlGoJjgORHGopVADqJidm0IACq1NKuHQakytU60xwi0DjN6glaBNaYi0PzHR7GdTE/ikCmbaw&#10;3QUK8jBp5FK8Ye7bFmEwmCw2mycQyJRqA9ppDGVSkK6A4/gsGEy+2miv/MfwluP4FBgCiUqH1l8t&#10;XJF8INMZg4JYqJXJ5vAFbGhqOlskhaZ+P/ZvAWgleGkNBoNerzIaZBIxXSJ21mkpMhlVLObpDVp4&#10;reHTazQavL0/zGR9FpAEOgWTh4dALHNypTq5uju5ulKoVDcKo7QTjULnwr1wotBZXL5ALKUw+Y5u&#10;LBZPKFMp2FyBK5Ut+0qOA2JCbRUKmU6vhV4JjlK5UCxmKJQ0uYyp1YhNHkpEdnh/ZC314oViz3GQ&#10;+BWBmCm8OAJhxwFHYi5GamZmfHJKYHDEwZMX63YY5qpCNhel+RWdmDo3d2KixzcJheHKkGE7jvqY&#10;46jL1lTt0n/s6s17Dhw5fezYpSPHTu3at699B18q9SNMCoXujmgLKjio8N2jM+CIlhFFNhp0CoPm&#10;TqcQiySjOTVUGhX7Iw4XZQj+TMR6wJEGoeDPwLkhyw6IxqQT2UIo22DymT1/8cOnQaERUVHxCUlp&#10;6WmZmQTNYbZYsswWaCWi0aANEewtSqL4A+423PcCoxJ4DKw2G7jBMzc3j3ibcMRvBFqPQ4x+lYMv&#10;I3yzPQw6hVQqV2nRLxtvYf+yfAyf5jgKC/OH7B1LCEXhJdF7oWHeF3/zIabCUDQfQr6E4wBRadDw&#10;CcZX6D+MsoxGnlgsUyrBYTSZCkSPt1Dhi8XghpggMF4Ct1gmL5IhyDdwHAC4bDQGM5kgAsFxQEKt&#10;VlunnXbEtqLqHCmkkFJEir0dB4PF5tp7kQLwuBw2m1D4mWy+Qq0rbHlXwHGgJdUxGBjI7iPfn8Pl&#10;iSQytBtXoeYqzHF4fDPH4e2pU0vZdBroimoDeIKHQS7i02kMvkiuN9mnwHib1AI0U4Mhkqo8PKH7&#10;9zaopZjiYMp1H7KqgBheHnq1UiwS8IjLR9dlvyQWmydVQGmIXyCiv7XjoDO5mDb+GIQiqc70xXYc&#10;dGi6D94OFtoPF66HI1TpTPAk2lMWAvT0Rh1x1Rh0Bk8i19u3tPlNAS+tQiHncl21GjeFwl0oZMPH&#10;D15j9K19703+BkB3APfCaPIQSpXudJ4bleng6OLs5Ozo6FrCwd2dxmGy2G5urlSKK41KcXZycXBw&#10;BgWBxaQ5uzjjRfg0RJ/ybVWBtHAd0DeJJRIOhyaTuWs0bjot72MLi6CCMOznvzhIjoPETwi7toYB&#10;DhvaV8UCanxqBuI4QsMjjp67VL/TCDc1Wh+0FL+iM1v3b+w43Cl0N4bUkfNnyXw7DqqyRue+Y1dv&#10;2XvgyPmjxy4cOXJq+6697dp3oVLxYhlFhYYFMx140gqVzqAgnoKBeApk2QH+BMGBeRBkxwECXxkI&#10;YiMTD3TKotBAIBXTnU6DVERWFDoNrUjK5MBXEj5dJg+fBYuWPX72IiwyKi4xKTE1NSU9A9lxmM0g&#10;aLoKmrCCiSFsykFyHCS+F9C+Knw+jOJ0eoNep1XKpUKRWKk1wrDJy8OkR791fP53t5+T46ApvRRG&#10;b6MnDEXs8T8LDy8f9w8ZcYB8IcchkskUarVSowGBxjN5wBBIigzClSoQqUIpIQQTHCAGo1Gr1xPx&#10;5Uol+BTJEOTbOI4CwMAG8y3Ilhx0NnLNUVJI+RIp7utxsHgylR7tc1UIXp4eRoNOpZDyOYgWYKIF&#10;PtGmHETafI6DIZSrCKBFnBQKqUhI7LHK4ghkKt37i1R4aOXETisQXHgz2o8BERO4LDqDJSvgOHzQ&#10;mtiQD53FlaqNcOqhV4t4LGJaDWIhiHjeJqUI7anKEsjgY+Pt7aGSChAlwRLpC/XgRQG3l7h8vQ46&#10;cDnaUJ3PZbMQvcBgC6RKtPQGTv12PQ6OWIetPD6Bz2qVBRwHnSNS6YxFcgOV1aDXKmXYMgXdDqHW&#10;9KFZpFB3T5NGTsxYobN4QpX+I6vJ/jaAlsfzM1VarcrD0wjfPmhPuBmfuR9fDPRZxRwHtuOgO7m4&#10;OTo5Ozk7l3Zw/r/Sbm5UNoVKd3BwcHQo7ezsVLq0Y8mSDqVLOzg5OpSCEydnmVwBHcvnn4+PgLgQ&#10;og5waSaTQa1WyOUyk8dHOQ64fOjI7Oe/OEiOg8RPCNDN8/LQnr4A5MC/SGeZkR1HQnJKcFjE4XOX&#10;63caaec4eJWcWXo3YqnObxI3d5oLXYLnquD1OAR1KaoaXQeMXbV5774j5w8dP3foyOntO/e07dCF&#10;+v56HIi2wFNUkBEHMrug0hgoGpWJeIp3rDMQ2UGhgzAQnQExkfkGhKKVSsEHrV1Kw7QImsaCjTjA&#10;n8lksDDBQWdT6SzQIucvWPL4KeI48FyVtNSMzPTMrMxsxHGY81flIBgikuMg8R0RGxurgRGtRCyR&#10;SKVSNLtYrUXj3jLI/lUjJ2w6fk2Ow0XmJdJ9hR0HjJEFWu8imRTIF3IchUUik5s8PHQGg1qrBVGq&#10;1VyhqHAEvlgMoWL5B2w3Csu/5zgKRjgkx0EKKV8ov+OaowSgr9CppFivpnOkmgLLi/fXHCV6FlCy&#10;tGo5H1tPsDkCuUpXhMfwMmokeDtYjkiu9/isooVUdiXeLpXB5GGTDcIXbysr5IAWL5Cq4bboVDIu&#10;i8Fg8xWF5sUgkkONdpClsQQa+Np4GgkbEo5E+45tyceBLgr6SpNRp1GJBVy0OAmLK1fDdxEl/5Fr&#10;jhKAW6ZTIJoGbgdXgZZu+gB8vE06pRDqRWfy8T6ydv/fFQXfPAC4AfaA7wTID/oE+MDzhNISpZxL&#10;lChZAuP/SpT6v9IurmgpQWqpUqXApySEoP9vUbp0aRhpQc9CdCv/sm6QvOBKP9hPAQri2M9/cZAc&#10;B4mfEIXtOACgt1usVoLjiE9KDn79+tj5S426jnDXNsUcRxUX1r9dj8OFyndge5cQ1CE4Dpa6WteB&#10;Y1ds3LPv4Fn/Y2cPHTm5fdeelu3e5zgQwYGYCPtyoRQq2jmFIDUY7ojOQOYYiOwgzDqQKQcdsx5o&#10;vxV3KhtTIWhHFUx5MNAKHShPujsDUzZongta3YPOYMPHmkZnG0zec+Yuevw08HVkdFR8QkJKSjKa&#10;rvKW47DabBYb2kgW2pBYhYEkOkh8F8THx8OnD/0QgIHmWeBfO5D5K9o6Fsb44EF8WD6Kn5PjAHGR&#10;e/G13hqTj4e3z6eHtzAMkui9nWRFcyiQb+A4eCKRXKlCIxkYYPig4RBXRHIcpJDya8jvy3EAPE0a&#10;IV6nk8ZFCjNx6e9zHARQ/wJ6uFqGjT/wJBeNsfCUAG8vk1LCR0auLIFSZywU8gGgzIwaHtbpWTyJ&#10;oWDzWh8fL0+TSiZi0mkcgURrMCqlQnCz+ZL83VLs8ILKc6DyLClEMmgFaGYOU4bW3yQi4RK0KrSq&#10;p1yhh88I9i0C3Gt66VVyLrKyYAjzLVB+PMcB8PZUo914oQEFyo/oqT4eBrWYixbAF0iUX2IsQ+Lf&#10;gPimGjHH8X8lnf7PTl+UAMf/lXJyRVtCUkuVKm33zWdACGCOQwoDAqJzeb9n+S+AnucfUtAPAMlx&#10;kPg5Aao5WivRlgPqOgio7tkWtHdsXFLyy5DQI2cvNvId6aYh7DgquzA1/4rjoNBdaCJHtndJQW3M&#10;cdRmaWp2HTBuxcbd+/zPHD526tCR01t37G7Rvj2Vkc9xIPMNRHDQETvBoSCSAn1W0HqihPkG2hqW&#10;bjfKQHQGVA9PaUGUB7byQOwGC0WAIJwVDmLjUzyrxZ1YhgMZhjCZiOBgMDlGk/fsOQseP33xKjwy&#10;OiExHnMc6Zn29TjwBis2aCsbnrECrZeXvzCHvVlJkPhWxMfH2z8b/wI/LccB4iT1Yqq8lEbvT/yG&#10;B6NxqR4RIkXSFpZv4DgIkStVMJiB4RDoS/8FxyGXy0mOgxRSvrv81hyHl4dWhBfqpHFl+s9xHADE&#10;B3gYVaCuozR0jkCsQduavA3Vq2U8NJ+FwZcoDPlrZ3wQ3p4eahkflUNniuSaQgYaiEnRqxHpwOCg&#10;CZYSAZeO1uNUGt+lGqAqChEXxnFcmVarkrLBxRKhFULssaA6nlq5EGpKZ7CkKv1HZzOifViVfA4T&#10;4gmkduLgf8VxEE1P55Mcx08B4psKn3aJVOHqRnN2dnayw9nFjcri8FhsDigVLq6uLghwzBdXVyqN&#10;qlAqoV9BXcuP4jiKE0iOg8TPCVDLiZU4kMaem0so8Gjv2MSkkNBXR85ebOA7xk3dnJir4oQ4Drwi&#10;xlcLWibDjcp0pkscOT75HEddqrJmp75jlm/eve/Q+aPHzh08cnLrzt3NWrehsdmId6DC94ONFwFl&#10;0hhMOlp0Ck1XoaIjDa2pQaNTqIihQA46HVtt0AmOA+2cwoAITHd3bNCByA40dQW70TodiOzAJiEQ&#10;GU6pdCaVzmKi3VhYVDrbaPKaO3fhw8cvQtCCHPGJqWlpmZkgmXg9jsxss9WGWiwnf7nWPLS5KbLp&#10;sDcrCRLfimLJcTjKvJxlXq5yL6rCi6P2khu8jZ5IR7EnKwQYPus9vEVaL9ePW3AQ8s0cB1cokimU&#10;hLIkVSoFEmmBiGWyf89xwCnJcZBCyneX35rjMGqkBMXBkmhAYSYu/RMcB6HzeRjsc1JoDJZQ+nbp&#10;DQj0NOllIh4DzaUgdqUF1Y4IfAeQi06JWQkomiPSos1E7EEAH28vkx4ZmNAZbL5AxOMyaUyeVKUv&#10;0gFCNJ1CzIIhHF8hE3EgM45EXciuBNXVpJHhJTrpHIFU/5GVQX28PFBbMVGlJQr7nJ3/CcdhUqHt&#10;YAEcmf4jcUiO44ei4JtqMBoVSiWa6SsWi8Ri+B7LFQqNRqvWaMAf3HIMWb4oFAq1Wm0ymRC9AVl8&#10;/LcXEh8DyXGQ+JlBaOmgrmfjTUMysrLjE5Nevg47eu5KE9/R7prmJYSN8N6x6m9dj4MKguw46CLM&#10;cRBzVepTlTW69Bu5cvPufYfPHz12/vCRM9t27Wvapj2Lz3LHW8MyGBw4Estt4D3QqDQ6Yjeo2IVm&#10;r+AgiIy4DyadQqdSkHUGmrRCLDhK2HQgFoPGotPZdAb2hwj5BAccEeVBY1EoDAaTS0UxGQaj1+w5&#10;Cx88DgwJi4qKi09ISS3McZgtVhALwXHkr2ZCmHLYG5QEiW9F8eM4HKRe7govsc5LbfLWeXijhehh&#10;OPJhgsNHbvCmKb0+MUWlQL6Z4wDhCkVimcyEFSZjYZhMcPiXHAdAp9N98AIJ4KsnOQ5SSPk6Kf4c&#10;h0xtsK9VUAjQT3joVQIuWsOCRmPL0V4e9iv/FMcBwIkNGjnexZRGZ/HlaqM9Kc7YpFMJeYgBoWM9&#10;HHp/e7sSgB7K06SVC5jEliZ0tKMK8scZ2OHj4+VhkIu5dBhbMdD2Lyy+RPPe3BeiLD6aY8LF02dY&#10;Mo2hcCRUmpdRKcR0DGoJsVqPNrgqqA3qLj0hDxmPjZgQJlek1nsQORRac1QCid7W/6MgyvwwCjgO&#10;tOaoHm1/WwRwO0w6BbKAQeCqjB9bUoHkOH400N3Bn1X0ZUULetsF9xjIRoP45BdBwSMPcT7Uq5D4&#10;PEiOg8RPCMKIAwE7cvOXHc3Iyk5ITAp+HXbq3JWmvuMounYlRE1K8ms5MY3/Zs1RdwrdFXEceK6K&#10;sHEJQV2upqpv/9HLN+/ef/jMkWOnjh47u3Pv3uatWrA4PA5HwGExmEz4dMLnl81muuPFMhjERioU&#10;KnyUie3RmGgBUSodedIhEl6Ag0mjMJD1B4VJR5unUNFKHGinFfgPEZC74CqQJwVZjNAodBYLfdhY&#10;UJ7e4DVj5pwHj1+8joiOS0wiOI7M7OzMbHN6VhYxUcVssUCLEcBNiGBvWRIkvhXF0o7DgViJQ+Ol&#10;9/SGgSkMQ2GUDqMJEBjSw6nR00em96YqkMVHkbQfk3/DcRDCE4l4YnFReXf2ygflsxyHQCCQyWRK&#10;pVL9ERRsgCCXy6s2lw3fKi+izpFCCilFpJhzHHQGiy+UKBTQMbwVhUwmEvCIzUppNDpPrADVv+DC&#10;P8NxAJBObtIqRJg8oHP4Eg30mvbkRJhKxMf2IQAmWyBCP3pD3wRlyyQiYvcQAF7jE7r3D+h/3l4e&#10;GrnYXsEPTVTB8PEy6cR8Fo2IxuJr9UX2m0DqqadJb7c6AdDpLA5fJJGi39nlMqlYyEX2GziEiTeg&#10;ya9NAcfBYPLEKPo7DVhUlGqt4WONhVDAcaBNU8Sy926HVMjn2q+VRuNL1fAo2lMWBclx/GggouJD&#10;wN2FNxwKOo4iKJyccJP4KpAcB4mfEKCTE6SGLSfHbLVmYyOF9Mys1IyMBGTHEX3s7OUCO46S/Kpo&#10;rgpanLgQbfEJYdDcqYV90FoYbnSRE8erJL9aCWFDtHesqkaPIRPW7/A/dOT8sVPnjp84t2vv3mYt&#10;27A4AhaLAx98+LIyWVwGk02lwSeHjqaoUClUKoUG/6l0GBPQ6Cwqk0Zh0fDKo8SSHHQKg0FlMigM&#10;8GFS6GinWMRh0BnuaNUhijuFAifuFBa4cHxkuAGfR6p9RgwLxMPDe978xQ+fvAiLjI6JT0hIToFm&#10;wRYcFgtecBQkNzc3780bYq4KyW6Q+F4o3utxOEjxjBWlF1vtzdciYakRteH0XszPyr/nOL5ZPstx&#10;fBY8DC5G+YaC4VtlRdQ5Ukj5QplyyLT4TO31VzptvdF7560Be24P23tnxL67318g2123Bm+/2W/L&#10;9Z5rL7Wdf6r6xIO6IpX5T6WYcxyfAJ1Oh2GQSKLUm5AlhT3ll3AcCHhaipDQzJl8icJYiCUBxc7T&#10;ZFDJJXhb1gLl3Q5kncFkiaVKHVpD9CPqH7FGBsE/oE1kPzJ3w9tDKbGbhHCEUiOaGlM0IvhAVVVy&#10;MZeNDHc/WBu+UKLWovVT7WkKcRxfBBhXKj+yEwrGW47j48AVYYvleNLQR1oFrobkOH4k4OEhWAz7&#10;OYkfCJLjIPGzAfRzpKWjhSSQHQJBdoCAJp+akZmQkBgWHnHq4pWWPcbQdM1KCBs48P52Yqg/t+Yo&#10;1Z2CJoNQEbtReOUOKlr2gsZyY0qc2J6leVVKCOqVFNRi62r1GzF5065DR09dOnfx0plzF/b7H27f&#10;2Vej1cqVColUJpbKRGKpUCgSiSQ8LtYMuBw2h8tms1lMNofN4nBYTCaa1UKDbxIbPuBwpNPZ8AGi&#10;M1lMFhuZfsDHiI7iwJeJi3ZmoTBguEBFk1nQUqMMBiLsIQcmk0OlopEEk8WqXqPa/gP+gcEh4ZFR&#10;sfEJKWnpGVnZIOlZ2YjpIGiOnJyCHWTRkaQ5SHwP/GCOg8qSiGUauVJPiEiqobGlReJ8Wr52zdHv&#10;JSTHQcpvKxMP6eadqLTz1oAbIVtfxl2NS3+ZYU4029Ktudm5eba8N7n/kdhyzZaczGxbWmp2TExa&#10;YFDs5Tuhu/0Dxi44XX3qEc/x/soi9fy+Umw5Dp1aIeBxPga+QChXok1X83+BticEGFQiHEWg+RTH&#10;gZbDMGhVIlwGXyjRoI1U7EEIRK6engaNWiIScHGOAIFQotDoPdGyGQB73A/Bx9OkU0hQ5gKR9KNW&#10;Ej7eRo1CwIfsufDNQDTL+3nikvAcGU+DVikV4egYXJ4APjU6g4e9OoXSepkMcsnban8GPIFEY7Sn&#10;/BC8PdGSH5+4HQKhWKHWod3NPvAEFoaPp1ErF/E4XD5aOoTkOP5jEI8FwH7+E8BeoZ+pSv8RSI6D&#10;xM+GvLw8m53jwH/wRBWLzZZttuRzHOFXb94bOnmhrmp7urYBXVHBnat1o7ILMRfvCDaXYL6dBkJF&#10;u7qCN3KjBTJYFDrXnSVy53tQJOXdZdXZ+npVmvaatWDpvoPHzl26dvHazbPnLh8/cXLhksVjxvv1&#10;HzKwa/cunTq1bd6iecOGDWrVrFGtapWqVSpXrlSpfPkKFf7+u/zf5f76q+wff5TxKfNHmT+8fP70&#10;8v7Ty8PHy+TpBf9gHGQwmgwGo130erVGq9MolWr4j8ww8VGlVGux5bhGrdGpNRoDgtHLy6djp64X&#10;Llx+GRIaERkdl5CUkp6RgdgNS6bZbLXZzFarLQcGfAh4hso/0G4kx0Hiu+AHcxz/XkiOg+Q4SPkx&#10;4uevmnbEa/GZOkcfTolOeWrLtbz55385TRKX/AYGEZmWpAfhR9ZdaT/3ZMXJh41Fqv29pHhyHCRI&#10;kPi+IJgFgP38fwTopAjYa4NhDytUyWJAgZAcB4mfE2iE8taIIyfbas22WDKys5OSUyIiY548e37g&#10;2JnRc+b5DhrepnuPshVrCKVyvlDIFwj5fAEeqWPhCwUCgVAsFgpFXD6fyxNwYPguFHBFQq5IwBUK&#10;eRIhXyrmSSRyjf6PitWq1G1Ss1mHNr0GT5i3eMe+/afPXbp24+7N2/eu37h78cq1k6fP7Duwf/3G&#10;dYuXzJ0+c9L4SePGjh0xYvigwYP6D+zXZ0Cfnn179+jdu1uvXl179vTt0bNrj55duvXo7Nutq2+3&#10;br7dOnfx7dSlayffrl06d+nk69uli2/HTp07du7SsVOnDr6dO3Ts3K5z5/ZdOrfz7dK+a7eu3Xp0&#10;79evZ/8BfQYNGzBy9JAJE8bMmTNrxeoV+/wPPHj4IDT0dVR0THxScmpGBrRJFt50xpqTY7ZYbDn2&#10;HVXs7UiCxHcCyXF8oZAcBym/lUw6ZFxxvumZJwuikh/l5tns/cXPBGtO5vPoc4fu+y0+W2fKYVOR&#10;+v97ITkOEiRIfB7QNRDkgv38k4BexC4Ydt9vApEDgDiFCqC+CvdWBOC0IBQchGeBz68LkuMg8XPi&#10;n3/+ycUboCI7jpxctCoH3lolOS09Ji7+Veir+w/vnz5/ds/+HWs3rho/ZYJvr07tfNu3bt+6Rctm&#10;zVo2a9q4cZMmjRo2bty4QZ369es1aFi/br06derWrV23Tu36deo0rFe/SYP6TRvVbdyoQbMmjVs2&#10;a9epY/+hA8dOHDdt7szla1bu8vc/c/Hy9VsBAQ+e3At4djfg4a3bd65cu3bs5Ik9e/ds3LR+xYpl&#10;S5cuWLhwzvz5s2bPnjZj+uRpU/2mThs/afK4iZPGTZw4dsLEsRMnjZ0wYdTY8SPH+Y0aN3702HEj&#10;wT1mHMiIseNGjBs7atTYYWP9Ro4bN9xvwhgIHe83eqLf2KmTx02fPnnmrGlz585YsHDu8hWL1q1d&#10;tWPH1sNHD1+8cing8YOg4JfhEVFxCYmEEQc0C9pOBVlw5FiQGUcusoIhlxol8b1BchxfKCTHQcpv&#10;I8qZx8ruuT30RcyFTEvKZ7n1N2/yrDnZ6ea4lKzIHyDZ1tTcPBvxHYSiM8yJz6LPHL4/cdHpmu9d&#10;yL8SkuMgQYLE5wFdAwH7+ScBfQnRnXysW/lCQELIAXdO9izAB049kG05QXP4QO9F5A9HOEf+4PrW&#10;En8ekBwHiZ8TMC6BARNiOND2sW8sVqsZWytkZGcnpKRExcQGvwq5/+jRlRtXT549vf/YwW17N6/e&#10;sHrxsoXz5s+cMXPq1Cl+kyePHT9hjN+4kaPHjMAybOSYoSNHDx0zbvjYccP9xo/wQ0yE37SpU+bO&#10;m7t42fI169Zt27F9/6GDp86fv3H3TsDjZ0+eBwUGBT1/8erJs2cPHz+5GxBw7ca1c5fOHT521P+g&#10;/74DB3bv27Nz146dO3ds3bZ185ZNgA0b1q9ft3bdutVr165Ys3bF6tXLV69atnrV0pUrl61cuXzV&#10;qqXLVixZtmrxylWLV6xcsnzFouUrF8MRh4LP0lWrlq9bu3LD+tWbNq7dvGXtjh2b9u7dduDA/jOn&#10;T1y9fingQcDzwOevXodGRcUkJiVnZmZlm80Ex2HF+8VCa8F/guMgTkmag8T3AslxfKGQHAcpv4P4&#10;+avmnqx06vGc+PSQvDc5H/zW/PP/4DuOeI3krIjAmAuXXqw8+nDq3rvDdt0auOvWgP9YBh4MGH/q&#10;8ez7YYfi019acjLxUCI3LTvuUcTRLde7f8epKyTHQYIEie8M6EgIosHeqfwLjgMyKNIzgRt8QIiM&#10;CQf4w5EI+sbCfjKQHAeJnxbvchx4V1SrFRwpGRnxySlRcXGhYa+fB7649/DB1Ts3z108f/jIod27&#10;t27ZumnD+jWrVq9YvnzRkmULFi9ZuGjxvIWL5y5aMnfB4jkLFoEDPOcvWzJ/5fIla9eu3LJl8559&#10;ew8fP376wqUrN27fuf/w8fOgl69Cg19HvAqPCA2PDIuIgoJCXocGhQQ/Cwx89PzpvQf379wPuHHv&#10;7o07d27dvnX95q1rN29euX7t0tWrFy9funDp4vlLF85fPHv2wpkz58+ePX/uzPlzp8+dO3Pu7Olz&#10;Z06eOX3q7OkzZ0+fPnPy1OkTICdOAc6cBv8zZ06fPXv23Jmz5xEuXTl/+eqF6zev3Lx98+HDgKfP&#10;n4S8Cg6PjIiKiU5ITEpOTUMbqqDtVOx7qbzJZ4UIEw7kIPdVIfH98F04DrFcw+YrWD9ElGq9vdQy&#10;ZTy8fGhKrx8jXI2XsRDHoTcYxDLZjxEoy14q5jgUCoX0KyHBEIvFIpGoUhMxyXGQ8jGZcfTP00/n&#10;J2VGvPnnw+Yb8AHKtqWFJd67HLh6x82+i8/UnnzIUCST/16Uc09W2ni105lnC0Pib1hzMuGbmJNn&#10;jUp5cuTBlDknKrwX/1uE5DhIkCDxXwG6k3/JOBA5FM6kwIfwfD+oeIDkOEj8tICxCKGuw1DJlpNL&#10;KPNwNFutWdnmlLS0+ISEqIiIVyHBT54/vf8w4ObtGxeunDtz5tTxE8cPHTvsf9h//6GD+w7u2Qvi&#10;v3vPvh179u5CcmDv/oP7/A/5Hzp25MTJE2cuXLh07catu/cePn367GXwy1dhYZHRkTFxkXHx0fGJ&#10;sQlJ0fEJ8UnJcYlJkbFxETEx4VHRoeERr8LDQ8LCXoWGQfSXIaEvX716GfIq6GVI4MuXIM+DXj4L&#10;evk0KOhZ4ItngYGPA4OevAh69uLFkxeBT54/e/r82TMsT58hefzsBcjT58+fvwh8EfjyeWBgUNDL&#10;l0HBkGFwyKuQ16Ehr6FKEZGxsXHxCUnJyXDh6RkZmdloIxU8N8U+owfvGWsnOOwtSILE98N34Tg8&#10;PL2MJs8fI55ebye9gtph8PxBYvJCP4TYC8ZTX0H7+TECZdlLhVEK2pDAE1Svr4IJw2g06vX6Wm3V&#10;w7fJi6hzpJACMuWw6djDaUmZYXlv8uwdxLvIe5MTmxZ48cXKNZfazDj254SD6iI5/GCZdtR75YWm&#10;554tSs4Mx7+b5CRmhJ57vmT28b+LxPwGITkOEiRIkPjpQHIcJH5y5L15Y7XZ0GaoeXkWmy0jKxtO&#10;sy2WzGxzZlY2KP3RcXFRERGRYWEhr14/D3rx9OnjgIcP7j+6//DRg1v3AwIe3rvz4O6tgLv3Hty9&#10;e//enft37j24d+/hvbsP7997+ODpsyfPAgMDX4a8fBX2Oiw8MjI6OjY+JiEpJSMzKTUNJC0jMyEl&#10;NT45JTE1LTktPSU9Iy4J/mZEJyRGxyfExCfAMapA4kDiCYnEYnfExEXGxEZFx4CAIzI2DsWBY1Q0&#10;HFEEOMbGRcfERuOgaESvoJyJ/KHE9MzMlPR0uN4sszkzO9uCVycpMGx5g4FNXsilRkn8V/guHAeJ&#10;nxmgmwFASQNVDXS2uh10I7YXVedIIWXiQe3OWwNSs6Lf/JP3z/8rSqn/g6wIc0Lib2y53mPaUW+/&#10;/zW7USB+/qrpR3123RoYl/oSfTHf5KZkR599unDiQU2RmF8rJMdBggQJEj8dSI6DxE8ObJeAgBV5&#10;tMwEYbmQhWkOUPVB48/IzEpITolPTolNTIpJSIyKTwiPiQ2Lio6IjYPj60gkYfhIOAg3steIjomO&#10;iYuNQSYSkDwhJRUkNSMzKT0dBO1akpVNLO2ZnpkFkpaZCYIipKalgU9WVjL6m52WnpGWkZmcmpaa&#10;npGUijgRnFtKfEpKHHaDgAP55J/GJiUXuOPjEzJx5miVjSx7KVlmM7EvrNVmg1N0seDOyTFbrXAk&#10;pqIA4A+4bdgHWsneaiRIfG+QHEexB8lxkPIlsuBUtecxZz/4uQHPbGvq/dcHV5xv6uevKpLwZ5BJ&#10;hw07bw6ISwt+g8cUSZnhRx9MnfTvJtGQHAcJEiRI/HQgOQ4SPz8Qw5G/zYoN6fJIpQc9H454T1kk&#10;WWa0HCnaXDYtPTk9nSAREjCzYOcRUlITsC1GfIqdy0hKS0tOz0hJzwDP1PzZHyDpWVmZeC1PyDw9&#10;MwtKgaDMbDNkbrXZIMhqy0nLQKQD8szKTsvMysyCCNkZWVkQx+6fjXY8yTRbUG44GhJcw/QskCxI&#10;BT44Fdr8FTMpWRAEqXAm2Wa0zCq6NCgv22yBaoAQFA+0BmoKvLYonq2Sa28pEiT+M5AcR7EHyXGQ&#10;8lmZeEjnf29cpiXZ3i8Uwps3b7Kt6fdfH1h6tkGRVD+VTDyo23qjV0JG6Jt/3uS9yQlLDNh8tbuf&#10;/7fbm5AcBwkSJEj8dCA5DhI/PwiVHgRzHcTyHEjhB/U+24q2FAG3xYpojsxsszUnB5MLiKrAbIKd&#10;XMjGdEN6Zia4UzMy0zIy0zHLAKlQfGwSYkHrfaB9WInpMOAA/xwoBS3tiWaFgD8ImjKD8kMlQnGQ&#10;G+Ij8PwRxErghUBRiTgV5ADRwEFUA07hhKgqJIGswJGbmwuhRHGQvz0r4spyoXRrbm4eOIh9UgBE&#10;axQsVgJHe0uRIPGfgeQ4ij1IjoOUz8qsY+UeRxzLy8ux9wv5gM+QLdfyPOb86ostx/sri6T62WTa&#10;Ea+Tj2dnWZIRL2NJvfVq+9yTFYvE+XIhOQ4SJEiQ+OlAchwkfn7A4Akr+PbFJnLwyhPIA8ZZmOyw&#10;Yi4A3FlmMxwJggCOVkR8mM025G/NyUEUBhbMPtiyzBZzfkw4gqA42IHi21DOEDkXsQzIjCInJxeC&#10;bDg5nIAbIkMwkRYyxNki4Crh5NiTEMgcohFxIBP4j+gOXB8oAhMjKAAuBDngumzouuBKs61WxGVg&#10;IUBcO9EaJEj8GJAcR7EHyXGQ8jlRLj3bICHtVZFlOOA0701OZMrjnbf6//wEB4ifv3rZuYbPos7k&#10;5sFHNjc6+enOm/2KxPlyITkOEiRIkPjpQHIcJH45EBuIILsGbMJAmHXAqZ2SIGayYGuIvLw8RCjk&#10;nyIHdmPJIRgFOIA/CJED+KOYucgfCZ4dQmSC2AfsCT6IycCpsjH9kZ/QnhVxSiTPP0VcBjgAhD0I&#10;4jfAHwuqJxGK2QvwQVeHLwSukSB0wAcELtbeCiRI/FiQHEexB8lxkPJp8fNX7bo1KNuaZu8U8vHm&#10;nzdp5tizzxZNO+pVJMlPK1OPeB5+MDHdHA+jiGxr6pWg9dOOeBeJ84VCchwkSJAg8dOB5DhI/Iog&#10;qA0AKP9wzMunADD7gTgC+IN4gRxEW4AfHOwRwB9zGYg+wKlsBK+A4+NQO3uCgmyEyYidYgAHCsJe&#10;KCi/XPAjWAnIicgZIiGHDc18AQcKw4XCEf4TLAmcEoWCD3EJkA+y0QDkz0kBT8IBEewgp6WQ+B+B&#10;5DiKPUiOg5RPy4SDmlNP5tlyzfZOAQO+ULZcy4uYCysvNCsS/2cWv4MqqHBI/HWof96b3NDEO+uv&#10;dCgS5wuF5DhIkCBB4qcDyXGQ+KWBmII3b3LxUh2YJkAcBCIRMHdgxrM8wI390fKcNkwowAlhNQFu&#10;iAY5oGj5VhIoC8w+EKQDuBG5gEEQE+DAURCwG5laEAURthuIzLDngCtUCBCR8EQJUZZ23gSSQxZw&#10;CskhDoSDP5EneBIXS4LE/xAkx1HsQXIcpHxaJh7SXglal5tns3cKGPDhSjPHnXu+dOqRX8aIg5CZ&#10;x/+6FLg6J9fyz//7By7h2KNp37bTLclxkCBBgsRPB5LjIPFLg6AJcjEdgJ0INkQTIORi7gCO2PH/&#10;MHeAOAPEMmCTCiIVQUkQRAPkSbjBi4hgtdmIOHAEf+JIkB3EKREfXAX2I5AW/AtAhIMXPthLhCOi&#10;WfItSqAgCEMVQSlIjoPETweS4yj2IDkOUj4tkw7p7rzalffmnZ284MMVnfJsx83+30YQ/A8FLmfX&#10;rYEZ5gS4CltO9q2Q7TOOlS0S50uE5DhIkCBB4qcDyXGQ+NXxTz6I0zfYPoJwA+xh+aHgQBwCRoEn&#10;ZiDsBAcAxcbmG4QnHO0J8pOAA7xwLJQbERMcOXDErIQFz1Ih5qTAkWArCoAywnibL86NcBRUoDBw&#10;vUiQ+F+C5DiKPUiOg5RPy6RDuruhe+DbZe8UMHLyrEExl5afa1wkMiHzTlY6/mhGQPjBR5HHvpc8&#10;jDh6K2Tb5mtdJx82FCkOZNaxcluudT/yYLJ/wJiVF5r7+auKRCgsqy62iEl9DleRl5f7NOrM4jN1&#10;i0T4EiE5DhIkSJD46UByHCSKGT5NChChBOxehTzt5xh2r/dQEPR+tLw3b4hFT98QhAX2JI5EZALY&#10;oygK/Ik4JEj8bCA5jmIPkuMg5dPyQY7Dmpv9IOzQvJNVikQGmXRQd+rJvNTs2Nw3OXlvcr+j5ORZ&#10;gmIvrbrYPL8s5aLTNc89W/Q68U5SZnimJcmSk2G2padb4qNTnp15On/28fIFtSosS8/VfxV/E5tX&#10;5gXFXllxoWmRCF8iJMdBggQJEj8dSI6DBInvBYKkANjPSZAoRiA5jmIPkuMgZby/cv7J6huvdt5z&#10;e+iBe6P9A8YUlkP3/ULirhfhOCw5Gbdf7Zp9/O/3slJMO+J97eVGiy3DHvX74Z//909E8sOCVUKn&#10;H/3jStC6DHNi/o8L+T9C4M+yLc/yPOrsig9Zmiw+W/t59Dki1euEO2sutSkS4UuE5DhIkCBB4qcD&#10;yXGQ+MkBIw8Yf6BZH3jmCAF72P8IUAGoDsB+ToLEt+JneJ6/ECTHUexBchy/ofj5qyYfMsw6Xm7X&#10;rUF3Q/eGJtxJzAhNtyRYbBnWnGxrblHJzbMV6bLMtvQbwVtmfmQli41XO7+IOZeWFZtpScqyJn8X&#10;ybAkxqUHn3w8p6DQOSfK33u9z5yTnocXs7Llmq05mdbcLKK2//y/f3LyLE8iT0457FlQMUIKOA64&#10;kLDEu2svty0S4UuE5DhIkCBB4qcDyXGQ+Mlhy8mx2mzEkhdokU68toU97H8EqABef4NcCpTEvwU8&#10;Rbl59h9F0Vj8XRD+PwlIjqPYg+Q4fidRTjqkn32iwoYrHW8Eb0nJiszLQ9NJbLnZ2daUdHNccmZE&#10;QnpITNqLmLTnheRFpgXZStg7BYxPcxw/RuBadt8a+Dz6/KuE23dC9xwIGLPpWtdtN3pfD96cnBX5&#10;5h/0A4nFlnH80Sw/f2XhhCTHQYIECRLFEyTHQeInBwxN3mBlDyt9GEQACRK/PvLy8qw5OQXu3Py9&#10;ftCqLj8ZiUZyHMUeJMfxm8jEQ9qFp6rvvTP8Qdih1OzonDyb2ZYelxb8Mu7KrZBtxx/N3H935NYb&#10;Pddcar3kbJ3FZ2sXyNJzDe6H+ReZq/IzcBxYlDOP/zX9iE/hRUYnHTIeChhPTJbJe5P7PPr89CPe&#10;BaEgJMdBggQJEsUTJMdBggSJbwAMCt9fTpXENwCakRhhwzEPT8hCDtS+dhDR/ucgOY5iD5Lj+B1k&#10;6hHPTdd8777em5wZkZNnzbalhCcFPIk8cTVo3cnHcw7d99tzZ+ieO4M/KPvuDn9/PY6fhuP4sCw6&#10;XSvdHA/1fPNPXmjCnbknKxcOJTkOEiRIkCieIDkOEiRIfBaYzUCAsSAcwScnJxdNH8IgfEh8CXAr&#10;IkCrQfuBAxoxJyeH8AQ3CESDVgWHLScHGplI+D8HyXEUe5AcR3EX5ezjfx8MGB+eGGDLQStrZFgS&#10;Y9NeBMZcfBl3JSb1eXJWZJY12QLeOZkfk5w865t/3iFef1qOw89fvfB0zStB6225Zuhd4XoDwvyn&#10;HHlnSQ6S4yBBggSJ4gmS4yBBgsRnAUPA3Nxc0LqtSOu2K+GgmYMGDno4DB+JaCQ+BoK/IKaioJbE&#10;/BAxIeUNGnznYS90RJKbm2OPhCLYs/gyQG6Q9mtTfQlIjqPYg+Q4irUo55yocOLRrLi0IMSg/pMH&#10;mn+mNSXLlpL7pugyol+FT3McUw6blp1rsOlqly3Xu2+90eN9Af8NVzvNK2ReMemQftWF5puvdSsS&#10;s0AgydrLbWcdL1eQ5H2ZcFCz4UrngDD/bGsaVBIuOT791eZrPYpEIzkOEiRIkCieIDkOEiRIfBZI&#10;FccAxRuOhGe+Go6mVxA+JD6GLLMZGgraiyA7wG3NX0AX2u4NNpABwBkccbsit8VmgzhwQhh04Lh2&#10;gAsEbgGxnAcEQQyITnIcJL4ZJMdRjGX60TKH70+MS3uZm2fvMTDT8eYf1JH8K3yC4/DzV+282e95&#10;9LmY1Bfx6cHxGR+S9OCY1Gd3QvfOPP4XJJl0SL//3qjQhDtQ1aIx8yUu/WVE0sMLL5bNP1mlcHEF&#10;Apn4B4wLSwqw2LJQv/r//knPjjt0f8Lkw8YiMUmOgwQJEiSKJ0iOgwSJTwOpoFgpLaxh/m6AFrDZ&#10;bKBtg/5stdmsoHMTijhWy3/nlvksUDPlvV1oA58iSw1swoFmo2RbLHAKzQv+OTk5hF0MODAHgtgK&#10;AriZ/4E4FqsVTq04Js4M5QwoHA1gL/77geQ4ij1IjqO4ygR/zaarXaJTn+W9+f4bk32C45hxrOz1&#10;4M0QAfonol/6CN6kmxMIfmH6UZ/A2IvQR9pDPoK8f/Iikh9tuNKxcHGETDyoO3x/YnJmeO4bYg7g&#10;m9TsmEP3J045bCoSE4TkOD6Kgr6ABInviPdfDxIk/iOQHAcJEp8GjAdBLwWBsZLd6/cDHikiWGw2&#10;i9Vmtliys80Fijr42+ORQKv329sEmgeOeOES5FNAauTlT/CBgBx8iloSAz1p+W6IACDiEznjiUJ2&#10;fwKQISKbcHFmzH0QnlAikeQ7guQ4ij0Qw0FyHMVQlMvONXwWdYaw4Pju+ATHMcFf7X9vTGxqoC3X&#10;nPsmJ+8jYsvNfhl3dd4pNF1l8mHDycdzMszxuW9sRaIVCARl29ICwg4sOVuvcHFYVJuv94hOeYrY&#10;nP+H1uB4FX9jy/UeEw9p34uJhOQ4Pgy4DLgek8lkJEHiuwJeFZLpIPFjQHIcJIoNsNKHYD//StgT&#10;v5ec8AS9k9BL7b6/K0CHtuH5EaCKQ2vY8MqjZLMA0FOCgWkLRDZYbfZZ7nAsTEYQgCaEmOAPLYja&#10;kyA4sKUMatwCEJ6YKIGmJlgM+ANPo92d70mkAjcA3IQPJAQHgKjkvwHJcRR7YIqD5DiKm0w76n3k&#10;4ZRMS5L9Tf7e+ATHAYLX42i08arv5mvdtlz/sGy82nnuibezTiYfMq252PoT8SFo3eX2c09UKrxN&#10;LCHTj/oEhB2w5mbhDtD6KPzI/JPVisQpLCTH8WHAZRC6KAkS3xfwngDef0lIkPjuIDkOEsUGoNFZ&#10;bYRtKgL42F1fpuCBpmixWkGntJ/nA5JnmS2gYv7OyjxuRTsILbrAASD87VExiFD7SbEDcb1FkAMD&#10;ahuysyAaBDcMArjTMjMJN4QRC3OAG9MX6IlCJ+/BlpODn0bEWUAE9PDhVGiFDsx6EIDk4DZbbTgR&#10;QuGiIQKuFZoFA/4FsF/GV4LkOIo9MMVBchzFTeafqnrv9YH/yIgD8GmO4wfLsrMNw5Luw8VCBxiV&#10;/HjlhaZFIhQRkuP4MOAyTCYTHEmQ+L4gOQ4SPwwkx0Gi2MCuwGHjAuJ3bKzoIdhjfBxEQoD9vBDA&#10;i5DfGaA7I0MCrEIj6wCseyP9Gc+egIAiTQehZqvVflLsAFeLWQbEUyAQLYMfEltuLmFhQRwhCAQa&#10;B/wRZ0EYa+AGRMtwYOMgcEAjgsOK5gGhpU5AIEfMgSCzDviLW9tOoMB/8CSCULkYRJ6QA4oJofgI&#10;bgLgUXAKke2X8ZUgOY5iD0xxkBxHsRK0vcjVThHJD9/881/tQv1TcRzTjpS5FbIjKSMsIePV8Ucz&#10;Jh7UFYlQREiO48OAyyA5DhL/BUiOg8QPA8lxkCg2QBphIVMLcMDABbQ7UAcJn0+A0BIhuf2cxLsA&#10;1Rgap0BDBjc0FuEGB+jPBc1e7AFXCg2BHxY7hUG0DBEEDhSal0fQDRBETF2xWK3QSgR/AUGIksBz&#10;VSAmYjTyAf74oUWEBQgRCrHBjVJhu4wCHwv2QbGQCRIqDk7BDRGIhET+EAGiEDu0wOk33ymS4yj2&#10;wBQHyXEUK5l0SL/r1sDkrMj/rov+qTgOP3/14jN19twevOV6jzknKhQJfV9IjuPDgMsgOQ4S/wVI&#10;joPEDwPJcZAoNgDtDlQ8GMkVAAYuoJUTP3XbI30EEAGrh5+3+Ph9gNvzwz/7I208X1uGI2FLQAQV&#10;e0Cz5GAmAtz4uhFy860kCMICTyhBzxNyI6YCcRDwB/tBcmzKgTgMzGXgJAQZgfywA6IRlAQRhAgK&#10;HITiE3HyBXEZ8AezKugvUSjOk/CBuwMJ0MopUDSuAFFn4nK+HCTHUeyBKY7/kOPw81dNOWyactg4&#10;4aC6SNAvKnBFkw4Zphz2mHBQUyToJxFo7f13R2VYEu2v8X+Az3EcykmH9NBEU454Tv1OMuWIx+TD&#10;Rr+PPkXKyYcMEw/pwfFeUFEhOY4PAy6D5DhI/BcgOQ4SPwwkx0Gi+AFrfEgDtxD7cf5OVgbfEaAO&#10;g24MCrH9/LcHjIPhcUJHbGpBnCISIZ/aIGgIEIK2IHzg8QOHxYoeRZQQP5BwJJIQnAWOmc9f4FDi&#10;FPMXdh8oBfnjhCCYprDvugJxINRstaIiIAK2EyFSoeT5uQHgiOPD4avpPJLjKPbAFMe3cxwTD2rn&#10;naqy4kLT1Rdbrr7UCo7Lzzeae7JiAaMx/1SViy9Wnn26YPn5xl+if/7vRDn/VNXVF1stPdcA9PP3&#10;Qt/K7BPlD973uxy4Zs3lNj8nzTHlsOlAwJgsa7L9Nf4QCPsztKjxx+UT31CLLeNWyI5Zx8sVKZqQ&#10;xWfqHn045drLDTdCtt78TnIjZMuFF8s3Xes69YhnkeL8DqqXnWtwMGDckQeTwPHZm4I5jvNw/XCB&#10;oQm311xqXSTClwjJcZAg8aUgOQ4SPwwkx0Gi+AErenbNE4/dvt0+/3cG0qEx7Of5gCYFzZsYFNq9&#10;iheIqyYAl2n3xReeS9hr2NfjQM8YcSSAGAR8BIC/2WKxAfIX5iD4BbTiBp5mkoOpCohZ8JRCMBKc&#10;GEXFdAacQSjUhJjhAv7gBQJeFiuef0JQUQQDgpMRp6gAogjwwqHgtp/iOtuv6otBchzFHpji+EaO&#10;Y+7JiofvT7gffjA04U5E8sOI5EfhSQ9D4m8EvD5w9MGU5ecbjfdXrr7UIiUrMib12c5bAz7+I/wX&#10;yYxjf+67OwKUZ5xz0dB/KaAYn346NyL5AVzO3BMVwWfqEa+tN3odfjBp7aW2Ew++ZT2Wnqv/JPpU&#10;ujnu4P3xkw4ZCvx/Hvksx5GTawlLvHc9ePPFF8s/JpcC1yRnRkB3aE/zLqw5WQ/CD887WbVI0SBT&#10;j3iefrogJTMiN88Gndz3EujzLDlZz2POrrrQrEiJ8GDcDN4GtU0zx90N3TP/5NvtWj4oS87Wexl3&#10;DfrDN/+8CY67tvJC8yIRvkRIjoMEiS8FyXGQ+GEgOQ4SxQZYd0N0Bqh+2WaLNScnIzsbK6oI9ki/&#10;H4hmAf343zcC0ZKQG9aUiwnHQVxUYTcMdxG1gBmFLIuF8ASgcTBGwSnhsKE1MhCvQJALkNaMeAw0&#10;CcWWkwNPIpEXPJaI2kAMBdosFtMTiNFAUfENAk+z1QpxEDVSYOWRk0NEBoHMrTm5EADRIA3hA2lB&#10;ssxmomgrLgJ8iCSQFtUNgEOJIMR04OehAMTlfxokx1HsgSmOb+E4Fp6u8SD8UGp2TJY1NTD20oF7&#10;YzZc7Xju2dKI5AdZltTkrEhQoWcc/fM7chxLztYNib+RlBHuHzC2SNC/l4mHdDdfbc99kxOV8mTB&#10;qergM/dkpXuv98WnvzrzdOG0I94FMX91jgMU+/j0YP+AcbNPlJ921PtjMv1omZOPZ1lzs+zJ3kVO&#10;njUw5uKycw2LFA0y6ZD+wosV2dZUe0fz/QA1f514d+2lNkVKXHq2wevEAOgdIUJ0yrOViAT5lMUQ&#10;RIhOfQEZ5r3JeRp1atGZOkUifImQHAcJEl8KkuMg8cNAchwkig2Qxog5DjiiXTyx+keoduBpj/T7&#10;ATRc0GstVmvhRsBDOqSig2IM+ML2ITR51KTFwo4DLoC4fCthSYGvCK4R3OAgQDxUGPiq//knB/tA&#10;cohJUAbggywqMGEBaW2YkkD55rvN2OACDgQBAcUhOsNixbemYDFRRGrYCmgIbLVRQFgU5AluAIqa&#10;l2fJ30WFiGB3Y1oEHETmKBVBS+WveAqRCX/kwPnAZaLWIPDxR4LkOIo9MMXx1RzH3BOVHoYfNtsy&#10;4tND9t0dMet4OWIziymHPeadqnowYPzrxHsPwg7NOVHh+3EcyuXnG0alPMm2ph19OPm90O8gM4+V&#10;XXi6+tyTlYjJDvNPVX0SeSLDknQpcNWMo2UKohUDjiM2LWj37SGTDhmLJCwiR+5PsuRk2pO9i7w3&#10;uRHJDzdf61okCSFLz9a/+Hz5s6gzgbEXv5e8iL3wINx/580BUw97FClu2pEyV4LWJWdFwk259WrH&#10;7OOfWnZ00iH97tuDicVKrLlZN0O2fdvKqSTHQYLEl4LkOEj8MJAcB4liA6yTIg0NFEPCDQDFFRQ5&#10;cNgj/X4g2oEAaLbQIIQnaLvQVoT2C6dE5E8D6cWF9H+APeDXBHHt0AhwXfCQQIPAFeFLRCCCwAfz&#10;AAA8USWf9chBtAJKh2gCRPrYd0shyAgiLYQgWgF7mvGmsFaLxWq1ojksmOOwWG2QCuVN8A6YgCA4&#10;FCITgBVxH6gaiO6ADHGBkJyIQ9QT3OaCXWPzkJEI+BWOAw4oHnxAUBimP1Ch+euS4gtHwJlA6Ade&#10;GZLjKPbAFMfXcRwT/NWH7vulmeMyLYnHHk6ZfMhUJMLEg9ql5xqsv9Jh8mFjAcfhHzBu2/Ve558t&#10;vvpy/aXAlbtvDZp17K+CJHNOlN9zZ+i554svv1x79eUGiHP+xdJdtwZMOmgnEVZebBbwel+mOcGW&#10;Y3kVf+Pay40Q7dSTOYvP1CrIpEDmnawENTz/fOmGKx0nY03ez1+98VqX8y+WHbg7euphLyLa/FNV&#10;zzyZfyloDbFWyMoLzS4FrjryYPL0o2Xmnqh0JWhtQkaoNScblPlbr7YTxa240BQiExzHofsT1l5u&#10;e/zRDIgJFYaEC05XH++vIjL/oEw74n326cIzT+cvQyW+9dxxo+/558s2XO1U4DnnRIU9t4ddeLEc&#10;yr38ct2Zpwu3Xe859Yi95p+Wz3Ic1tzs0Pjb14M3Xwpa/QmJSwuGLs2e7F1Ap5GaFXPqyfzJh4oy&#10;DliUEw5qJh7SfWc5qPX7SPPOOPrnpmtdNl/rOvPYh5cIKZCZx/66HLgmJxdtc55hjj/+cLrfNy0T&#10;Q3IcJEh8KUiOg8QPA8lxkChmQErp16818AlAhvgX+Le8iT3gW2HP5SP5FAkiTgGEggqXRizlYPf9&#10;EOwp30VaZiaMRAn1HU7tUQuBiPZp2KMWgj3gF4G90h8CNIvdlW/IAMjDyj84EEFQ6AEgQgFmtCQG&#10;YjfsBhfIZMNKrP2ZlpkFR2hwfHgDwRAzIysrPSsrIzs722LJzM6GIMgATiGhFU0/QcQD4h6I3DFQ&#10;JpjjsJ8XQnpWNhxxBJSCcAAIN2QGDqgVmjhDBORnDMUQa3lAm0CkwsVBSfl/i95ckuMo9sAUx9dx&#10;HHNOlL8fftCamxWScGPRmZpFQosIwXGAMhmT+jzdHGe2pVtyMm155nRz/MUXq+bglS9Att3oHZ36&#10;3JqTDaEoji3DlpsNjqeRJ4ndQPfeHZ5lTXrzD3o9c/IslpwMCA1PfrDhamcih8Ky5Eydx5HHMy3J&#10;lwLXzD5RHnwgk7uheyHbyJTHay61JpZE3XqjV3p2HNRt1YXm4HMgYBSU/jrxzvxTVVdcaBqbFpT3&#10;BnqAN7l5VlyrtPCkB3tuD1l5odmT6FOZlqTolBdJmWFZ1lSoiQ29c1kvYs4vRJzLR3XmuScrJWdF&#10;JGa83n1nSIHnvJOVbwZvzbQknn46H/so115u+zzmQrYt1ZqTZbZlwBHyz7amXXixbNrRt7NmPiZf&#10;tuYo6mA+K/bY7wESQ5UeRRyfj2idohX4mWXJ2XohcTeg/tA3hifd33StS5EIXygkx0GCxJeC5DhI&#10;/DCQHAcJEl+ObLMZ1EX7ybcCa7IfNS0hVFP7Cf6JjNBFCwM8kTKMf28HbZQ4BaCcvyu/UwR4zgXS&#10;iKE4OH7sEn5aoEbDLZ+RlQ1XYPcttJKL2WKBCAUNDo7MbDPhhustoDMAdk88MYrIEyJDBIgGTQP3&#10;AU6JhsqGPHNzM7KywGGz5SA7DjxvCECkBcARcgMHygSA+Sz8Fz0r8BfaPcuMrD9QFrl5ZrMFQiAH&#10;SEJ4Qlk52EYDSsnGFiLgT1QAjgAiW6KIAoKjAOAPKVBkZDCCYkLm9rB8kBxHsQemOL6O41hypm5I&#10;3PXcPNvNkG2TD39mvgPiOLKjrLnZkcmPzz1bsvx840Wna118sTItOzY65cmW692JX+bXXGx1JWjN&#10;ycezV19sOemQbtbxcgfv+yWkB1tysk48njXBX/NVc1WmHfW58Hx5ujn+ftjBxWi1BWSjERx33WzL&#10;BE//gLGTDhkm+OtOP5lnycl4lXDLz1/9LseBFq389FwVW64lKSP89qsdG650mnO8wt47I2JSn2dZ&#10;U448mPSJNvkSjmPBqer3wvZlWVJfxl3dfrPv1COeKy80v/BiWXhiwPnn343j+Pf45583SZnhR+5P&#10;mnhQW6QCP61MPeJ16P6EdHMc9HVwr+EBnvFNE1VASI6DBIkvBclxkPhhIDkOEiR+MAi19n0dkgCh&#10;mtpP8lVr+0k+kBaNFWOswb7lOPBEhv+Q4yCAisNMx8cu4acFNBE00PvVxo1np64g9P0G/xigCYi0&#10;hfMk7o7VZqcYAOAJEcCRk5Obg/mIAh8COblvOQ4ilACcgqf95EOAUIgBDsiNICkANjwLCTyJChTO&#10;kIhfuLZfDpLjKPbAFMfXcRwrzjcOT7qf9yb3ctCqyYc/syAFYccRnx7iHzB2Yv6erKsuNg+MvZSe&#10;Hbf/7siCXWZBphzxmHeqypKzdZedb7j6Yotn0WdtuZaH4UemI4rh69bj2HV7cGzay/DE+xuv+k46&#10;aPz/2fsPOKmK7I8bft73+Xze/+66oswMaWY65zQzsGIgg4KiKKZVDJhzzgkDmBVzxqyYRZKSc5Ck&#10;5JyTZBAEJA/7/qpOdU31vd09DcKow/lubXvqd06Fe/v2nVuH27e/+/mBNVvmY9q/7Vg/afGXz/xw&#10;0hN96k9d1mv3nu0j5r2N+APNcWzduWHI7Fee/qEhiWg+fmF3zG3air5PJUV7ySXH8eaws+euHr59&#10;56bR89/rOrAZ3RXycM/gG8POen1ou0d7V55QqJocB9i7d9eCNWPeH3XxX/M3dG0l8OqQtjNW9tuz&#10;b1d5+b61W+Z/M+kuW0yuhXMcDJMrnONgqgzOcTAMwzCVwjmOao9McRxYjgOLbZnj2JN7jsPyzNGX&#10;Bp08eVnPrTvW95r8EC2PO/dJdBt5wcAZz89Y+cPSDT/98uvMVZvnbNu5EaPMXTXsmX4nHmiO463h&#10;585bPWLj1mVfT7zjqe8b/rjwozVb5vWZ8sjyjVNXbpr+ypC2z/Q7admGn7ft2PDuyIsQf6A5Dtsz&#10;R/1DZ7+6bdemeWsw24rnjFhKLjmOlwedMnlZD2zmL7/OGj739S8n3P7+6EtfHNTqsWSGqNJSaY5j&#10;v0iQHiSqCwmqO3dvnbK85+tDz8j0pIy/Tnm8b9n3057YsmNt+f7ynbu34QjEcWiJyb1wjoNhcoVz&#10;HEyVwTkOhmEYplI4x1HtkSmOA/+uyrpxe/btnrC4++N9Sy1eS0mb48CK/edlPbbuXN9rSqdHeoU6&#10;90nAu3T9pK071q/ZPHfempFTlvcat+jTFZum7du3Z97qEc/2P+lAcxxPfN9gzIL3Nv++etDMFz4Y&#10;1XH+mlFzVw19aVCriYs+37x91TeT7nl/1CUbty1fsXE6/SLMochxvCJzHCNkRkYFW0ouOY7OfeKf&#10;j7tx1sqBG7Yt2b5r07adm9ZuWThjZb/vpz3+4sBWuaQSsuc49v9v/77yvb/tWLf2twVrtszNvaz7&#10;beGO3b/Z0hzlW3asHjn3bewuuuXkr1lwjH027oZVm2eXi68W7l29ec63P93zR34Wh3McDJMrnONg&#10;qgzOcTAMwzCVwjmOao9McRxYjuPZ/o3FM0f3/L54/cRXh5yWfWWbS45DfINgRf/fd22eubL/5+Nu&#10;QvW5/o0f/77sx4Uf7dm38+ByHCg9Jz+4fuuS6cu/H7fw0zWb5w6d/epTPzT8ZuJdG7YunfXLgBFz&#10;3ty2c+OkxV/T/P86OQ6ULn0Srw05/cuJtw+Z9dL4RZ/OWTXk1+2//LZj3ah53Z7t16jSVEL2HEe5&#10;yEqsGT3/vU9+vOaDMR1zL5/+eM34Rd1FmuN/FWkOyphgi0bOffOVwaf+Ne/meKx39NMfr12yfhI9&#10;RHbrjg3YfP2824MrnONgmFzhHAdTZXCOg2EYhqkUznFUe2SK48ByHI/2CveZ2nnrjvXbdm4aOOO5&#10;zn0S9oBuI87/ZtJdT/RtkEuO4/3Rly7bMHnrzo3fT+vyhPHzqGMXfvhHchwfjbl86YafV/06a9Wv&#10;s1f9OufLCbc+1jv26pC2i9eN37B12aK1P27dueHLCbdRcFXmODZuXd7j53u1aM9xUHm0V+TJ7xs8&#10;0++kVwafOmb++9t2bvxl08xuIy94uGfFE0zSlkpzHKs2z/58/E2P9hY3sOReHu4ZeGXwaVOW9dy9&#10;Vz2Vmdi/n24MWTtlec/3Rl50oN0e7vJIr3D3H69bsmHinn3iwc87d2+dvLTnS4NO+YPpGM5xMEyu&#10;cI6DqTI4x8EwDMNUCuc4qj0yxXFgOQ6Urv2bTV3eZ+fubRu2Lu09+eFn+530aC/xtIjOfRIvDGzZ&#10;Z8pjSzdMxmL42X6NcslxYN2+aN2E7Tt/HTLrZXTVqWfg8T5l747ssHjd+L0V31XxYam/ZP2kHbu2&#10;jprXrdLfc0F5YWDzyUsxykYsa+esGvbGsPYP9ww++f1x4xZ137Zz047dW9b/tviNYWdRsD3H8fyA&#10;ZlOW9fp91+aflnz9woCWFIbyR3IccC1ZP3Hbjk0j573zeN/SR3uFnu53/Ofjb1q6/icMRDmOV4ec&#10;1n/6U19OuPX5AU1l//6nfmg4dM5rW3esX7ZhstyKShbnleY45A/3vvXW8HOw1D+g8urgtj1+um/F&#10;pun7ylOei0wP+Ni1Z/uy9T999/ODz/Vv/EhliZgqKX4cTv2mP0k/A4wN37Fn64yV/V4begZctuAD&#10;K5zjYJhc4RwHU2VwjoNhGIapFM5xVHtkiuOAcxxYIr48uPXPS7/dvutXrNgXrR83ev67/aY/NX7R&#10;Z0s3/rx158Ytv68ZOe/tHO/jwMp/zPz3tu3csGHr8klLvh40syu8qzfP2fz76n3le3WO48nv/zN2&#10;wYe7dv++cdvyHxd93G/ak99MurvrgKbJKVnLk983GD77jd92rN+1Z9vIuW898wOlHvzfTLpr8/ZV&#10;InuyZuTzA5pRsD3HgeEwk993b960bcVPS77pN+0pNMRWvz70zIPOcXTuk+g//WnsH2zCxCVfDp/z&#10;+qxfBq37bdHWnRt+372Fchxvjzhv7uoR2IGL108Yu+CDQTOf/3lpjw1bl2HEATOeffwP/3bs/v/t&#10;x2p/5+6tv/2+dsvvqw+wrNm6Yz32kiXHQdANHVt3bJizamjvKQ+/NOgU+aO/1ulVTXmuf+Nvf7pn&#10;zqphO3Zv2Y8t/t/+XXt/n7N66LsjO1R6I0wuhXMcDJMrnONgqgzOcTAMwzCVwjmOao9McRxEjkOU&#10;J75v0H3ctVg3btv569599MPJuzdsXTp+Ufe3Rpz71A/i+x255DigPPVDwyFzXtm4bQX62bNv97rf&#10;Fg+Y8cyU5b337tulcxydevqfH9B03KJPft/1G9bYiFy5acaHYy6jPu3lsd7RHj/fv+63hZu2rfh6&#10;4h361o/Xh565YuMUrHiHzXlD/1iJPcdBww2d/fLm7b/s27eXhvtqwh1vDT/noHMcKE99f/zAmc9t&#10;2r5iX/lecePDhp+HzXltyrJe+rsqj/ct+3Lirehn646Ne/fuwZZiexeuG/vpj9dU+oRXKtlzHIS4&#10;7+KPoTpKhW7oKC/ft3P3trVbFkxf8UOfKY++OOjkQ5JWyKV06V3SfdwNE5d8uXrzXLybOCblZEWC&#10;Y/rKvnhnD9UTQzjHwTC5wjkOpsrgHAfDMAxTKZzjqPbIFMdB5ji4/DVLLjmOqqR8f/nuvTt37f2d&#10;yubfV/eb/vjjxoNXspdHeoW6DmgxdPZrG7ct27lnu+4nbdlXvnd/Mv8CY1/5vl17fl/72/wfpj/Z&#10;6ZA+D5VzHDawJ0pLSxKJuCKRwP6ReycFEVWKgSgG+5D2oATnIN08DYjNEoA+MZ7qCcjpGPOhCZnD&#10;VVAmJp6MRFzKrGxbZqA2EgHJmaGxqCdbw9JTRq9KPcIQGQ7OcTBVAuc4GIZhmErhHEe1R6Y4OMdR&#10;rcpfLcdhYf/+/b/v3jxgxnOVfpPl4Z7+J78/7pOx10xf8f3vuzbr5EWlyOzGnq07Nq7cOG3Mgg+6&#10;jbyQfiH4EBbOcVgpiUWDPo+juKguUa9esdPtD0biCewjFQPKSkuioYCjqJ6MKXT7Alj6K1/9eMDt&#10;LJSt0+KNlAS8xapio8jhDMZKRDd4T0pL4tGw3+t2FNeTI4n5FGJCPn8kZp2QiPS4i2lKIrLQ6fIE&#10;QpF4MiUh5+x3JLesAtmnxx+OJRKxkN9ZJOZe7PJF4yLNQW1L4hFXsey5yBlJ6C09suAcB1NlcI6D&#10;YRiGqRTOcVR7ZIqDcxzVqnTuE+/x833bdm5QH2Mb9EiOfeV7q6aUl+/bL1HDixxE+cJ1P3bpk/2r&#10;N/6uA5r1n/H0yk0z9uzdiQmjH0vPqWXPrj3bf9+1eeO2ZUvWT5yyrOf30x5/c9jZud8wckCFcxwG&#10;ZWWJaMhVVDc/r2bNmnn5RB5Vahe7A3FjbV+SiPncxQXCKfx1Cp2haDyZcoj5HEW1Vft8itD9AVeo&#10;xOesQ7KSDOrUKwpERY6jrCQRCfqK69UWc8iraC/HFCMGk0mIstKSWMhfVKdAdqkjkzP3BmIiUIRF&#10;Ap46tagDFSSgbSyo4/IFY/GI11FPNM2v7QpEEuJOEOyYkpCnSG5JQaEnnJJbOZLgHAdTZXCOg2EY&#10;hqkUznFUe2SKg3Mc1ao81jv21cTbf92+ykwraCDu3LN90bpx4xd1H7vwgyooc1eP+F0++FPNQLJs&#10;489P9M34/NQufUreHnHemAUfbt6xZl/5vj17d6/fumTaiu/HLvzQ0rkuYxa8N3T2K/2mP/35hBtf&#10;HNDy0V7hQ/XojbSFcxyaspJ42FVYSy7/axU6XD6/3+fzed2uIpFlKJBZDN1tWTwactarVTOvoKB2&#10;7dq18vIK6rr94RK19i+JhUMBv8Dnc9UtEMmB2kUurw9dCiJxlePIy6vrIckgGAqJW0LKSmPhgKMe&#10;us6vVbuew+mm5j6Px1FYt6Agv6BWHZcvHJf5hkQkWFxXzrygThFm7pMz97iL6tYW2Yv8Wg5PUGQr&#10;dI4jr1a9YreaDbp0FdepJSZJmZp4JOAorJ2XVzO/jiOAEUpL42FvXZE/yatT5I4lN/IIRKY4OMfB&#10;VAWc42AYhmEqhXMc1R6Z4uAcR7Uqj/aKfDL2mjWb55enphUIiOt+W/TNpLse61357+8ekvL1pDs2&#10;bl+eY47j4Z6BZ/ud1OOn+xesGbVrz3bMdseerQvXju05+aHn+jfp9Id/8/VQFc5xJCkrCXud8r6M&#10;vEKXLxpLYI+A0pJELBL0eX3BUCSekF8hkcEiWZBfM692PafH4yyqk1czr57Ta/8SR2lpxCFvnCjy&#10;RioeY1FWSjmO/HxnTElWShNRv7swP69mQe1CTyCMocVbJCcUj4YDfp8/EIxE1W0WQXehnHlBsS8Y&#10;jeuZi2+mFGNqNWvWqlMciiZ0jiOvoK7LH6W5IhJxjkIxnzr1HNjKktJE2O+uK2adV+jwRaNhV2Ft&#10;MdtahYFIHPGy3ZEI5ziYKoNzHAzDMEylcI6j2iNTHJzjqFbl4Z7Bt4efu2Dt2LS/8Fq+v3zDtmU9&#10;f36osq+KHLKSe44DM39lcJtR895ds2XBnr27ysvLt/y+ZsLiL94ddZH8TZm/SoIDhXMcSUpi7uK6&#10;Ih+QX9sfwR7R+QgB7SBAUmki4neKvIa88SEW8Dhq5dfMq1XoCcYsj+PMnuPIyy8OY/dbQVxZPBJw&#10;1s2vmV9Q5PLFEua9E2Iacq0tJwRHWcxZR6Y4ajvlMzpUrHBior4iMVBBbVcgauQ46jg8oTiGwp6K&#10;x8J+T73a4j6NOoWuUFTcGlKaiHodIm8ibmmpR1/eyXf6wmK/cI6DcxzM4YdzHAzDMEylcI6j2iNT&#10;HJzjqG6la/+mExZ137N3l/okG+zfv3/Pvl1rtyyYv2bk7FVDqqCs3DRj157tleY4OvdOfDr2mvmr&#10;R/2+ewv9NvD63xYNnvXiCwNb6l8d/usUznEoyhJRZ6H4ZkdeQWE4+80KZaWxkK+olrixodjtx1jR&#10;kK9QPAsjv8jljyVSWmbPcYjRaqVSu16xJ1xSXw5RkJdXUNvpDSToaaalJdFIOGgQCsvnZZSEi2qJ&#10;DEVBsb8iNUOUlcbDHuHDVL1hneMQ2ZX8ipEL5KM78sSXX4LiR1PQh3g0SbBYPeBDULvIFxPZjyz7&#10;pfrDOQ6myuAcB8MwDFMpnOOo9sgUB+c4qlt5vE9p7ymP/LZjnfok29i/Xzx2tMoKhgNqbIklx/HU&#10;D8d/P7XL6s1z9u7bg8idu7fNXzv6i/E3PyGeGPoXun1DF85xKErjUfEQCpENKIqIb3so3U5ZSTzg&#10;KUZkQe163mAUOy8RC9M9ILXqFosHWBhtK8tx2MirXc8VSs1xBNVtHImoq7henkGdug7xDZRkjqOW&#10;I2DPcSQiXvGgDmuOIwWMUux0BUIiYyIzHLJpWWk85KEbRGrWLg7GjvB7OASc42CqDM5xMAzDMJXC&#10;OY5qj0xxcI6j+hX/G8POXLBmtOXuib8ORo4DUz1ryrJe23ZulL/AUg5j0qIvXx/a7pG/3u0bunCO&#10;Q1GWiMnHatSsmV87EBU7JOmwUCp+e6WeyBvYycuv5faFEhW/uFpJjiMv3xGlXi1gOuK7Knk185Lf&#10;VUFTI8dBw9WmHEdppLiWTEXU9YjvuSTHFv2UlsT8DnjyCmo5/eZ3Veo6veFEPOpzFslbNfILnb6o&#10;/J5LcoqSsihNvp47lPpDtUcoMsXBOQ6mKuAcB8MwDFMpnOOo9sgUB+c4qmF5vG/Z99Me/33XFssN&#10;FH8RKMfxSK/wx2OuXLNlvrzPY/++/fu2/L568MwXnuz7H8vm/NUK5ziSlCVCHod88EResTuYoAU/&#10;KC1JxKOhYDASjYnbHESawEt3Nxg/5woo8ZBX6PRE5FMxqNc/9MxRVz3xlI86Rb5ghJIXRGki4i6G&#10;K5njKCsLuOiRGbWcwUhCplhEWGlJPBJyyLxNQe2iQDRu5jjomaNlJTG/u1je2FFQ6PRF4pZURtQp&#10;J1/oCVdM/ghGpjg4x8FUBZzjYBiGYSqFcxzVHpni4BxH9SyvDG4zfcUPu/fu+AumOZZtnPzG0LN+&#10;mPbk5u2rMb3y8n3bd22Zv2b0Z+OuP6y/+XqoCuc4NGUl0WCRfAJFvngkpz8CwuFgwOeAmpdfp7BY&#10;/OhrIuZzFeUjplZth9sf0Pg9xfVEOqGgTqEvHNUZgUru48grCkTtiGRKmfjtWH8xRs7Lr1W30O3x&#10;hUJhMaNg0OtGl2KeyRxH/XjYXygfGlqzoK7D7UNgOBwRM5e/lkIPLhXpC3uOo0z8CK6rqC62iJ79&#10;oZ7HoeAcRwqc42CqDM5xMAzDMJXCOY5qj0xxcI6jepbHese6j7th+cape8v3qI/0X4b1WxfPXzNS&#10;Pot0/77yvb9u/2Xswg/fHNb+r/n0DXvhHIeBeJiot1DkAJI3aSS/GJKXX6uewxOJJ8SdEXULINSp&#10;54zEjWV/WUnE56orfomklsMrntxJcqXP40i5F0RSq3ZdT0AkIEpLEiG/G/PJR6+YEIXSlMSTOuo6&#10;ESeeA4r+5K+91qabSSwzL6jncIXET+EizJrjECdMeWcK/a5KrbrFfiNBwzkOC5zjYKoMznEwDMMw&#10;lcI5jmqPTHFwjqPalqe+P67v1C4bti4RD/7831/obo595Xvl0zf2796785dNM/tMffSpHxr+XRIc&#10;KJzjsJIIB91OR2G9urUlderUKSwqdnv90bjYTdFwoLge1EInlv2pq/6SWMjtKISvyO2PJkpIRAt3&#10;UWGd2rWdfiN3UFYa8BRR/3bqFhZ5gzIBIb8oEwkFPC5HUb266ERQp069wiKH0x0IYRDjnovSkmjI&#10;58LM6+qZoyeHy4PJqISLSGeEfMWF6KJYDSEpTcQCHmc9DFC30OUL6QRN/foxD03eZyRojmBkioNz&#10;HExVwDkOhmEYplI4x1HtkSkOznFU5/J8/yZDZr+4fuviveW7/1JpjnLxeNFNM1cO+PTHay1z/usX&#10;znHYkJmFWDQalkQikVhcJBOkp6wkEY8INRpLJg40cMZjslU0nihNphXKSmJR0SJqPom0rAwDiMh0&#10;RCJob+RP5HziUdkLuWNxejyHCjBInTkCU56vQfNHR/YhSAei84p0RqmafNyY/BEM5ziYKoNzHAzD&#10;MEylcI6j2iNTHJzjqM7l4Z6B5/s36T3lkaUbfvrrPJujfH/5xm0rBs18Uf5+Ssgy579+4RwHw+QK&#10;5ziYKoNzHAzDMEylcI6j2iNTHJzjqPbF/8T39T8ac8WMlf127P5tv0R9yKscDL2vfO/yjdM+HnvV&#10;k983+Fs8YdReOMfBMLnCOQ6myuAcB8MwDFMpnOOo9sgUB+c4jojyaK/wi4NO/n5ql/lrRv+2Y93e&#10;8j1V/9UVjLhzz7apy/u+M+L8v2l2gwrnOBgmVzjHwVQZnONgGIZhKoVzHNUemeLgHMcRVB7rHX1x&#10;4Mmfj795+JzX564evv63xb/tWL9rz7bd+3btSS379u1VJ4IDYf//9u8t34vme8v30INOy8v3obp9&#10;168bt62Yv2Zkn6mdXxjY8m+d4EDhHAfD5ArnOJgqg3McDMMwTKVwjqPaI1McnOM4Aov/kZ6hx/uW&#10;PdPvxOf6N3l+QLOuA5u/MLCFWQbPfGnH7i3qXJAze/ftnrysxxcTb52+4oede7bt379/w9YlX0y4&#10;BR0+2/+kx7+v//Df58dTshTOcTBMrnCOg6kyOMfBMAzDVArnOKo9MsXBOQ4uacojPSPf/fzg2q2L&#10;9u7bk/vzO/bu2z1+0afvjbrop6Xf7Ny9FQ3X/bbg3ZEXPtIraOn/b104x8EwucI5DqbK4BwHwzAM&#10;Uymc46j2yBQH5zi4ZCrB90ZfMmf10B27tuSY5uAcB8E5DoZRcI6DqTI4x8EwDMNUCuc4qj0yxcE5&#10;Di5Ziv/lwW3Gzv/wt9/X7t9fXmmmg3McBOc4GEbBOQ6myuAcB8MwDFMpnOOo9sgUB+c4uFRSnul3&#10;0oCZz63eMnf33p3Z0xyc4yA4x8EwCs5xMFUG5zgYhmGYSuEcR7VHpjg4x8Gl8vJ439LPJ9w8e9WQ&#10;HbuzfW+FcxwE5zgYRsE5DqbK4BwHwzAMUymc46j2yBQH5zi45FQe6x19Z8T5ExZ9vn3XZnWOsME5&#10;DoJzHAyj4BwHU2VwjoNhGIapFM5xVHtkioNzHFxyLY/0Cr04sNXAmV3XZfi9Fc5xEJzjYBgF5ziY&#10;KoNzHAzDMEylcI6j2iNTHJzj4HJAxf/kD8d9Nem2het+3L13hzpZJOEcB8E5DoZRcI6DqTI4x8Ew&#10;DMNUCuc4qj0yxcE5Di4HXB7rHes28sIZv/Tbs2+nOl9IKMfx/qiLJy/9bufubZzjOAg4x8FUKzjH&#10;wVQZnONgGIZhKoVzHNUemeLgHAeXgyzP9W8yYt47W3duKC/fV76/HCeNvft2T1nea/Ky77buXL9/&#10;//7y8vLVv855e/j5nXoGLG3/1oVzHAyTK5zjYKoMznEwDMMwlcI5jmqPTHFwjoPLwZdn+p34/dTO&#10;KzfN2LNv137wv/279+6AXV5evrd895ot8wfOfB4xllZ/98I5DobJFc5xMFUG5zgYhmGYSuEcR7VH&#10;pjg4x8HlD5UufUq6j7t+7urh8mdlxd0c+/fv/33Xltmrhnz647VP9K1via8GhXMcDJMrVZnjkH/R&#10;GuBjyRyZXHjhhdOmTaNLWIZhGIZJy9q1a9WfDaaaQhefWK1hdROPx9tcFLqnu3U5x4VLDsX/xrCz&#10;Ji7+YtP2FTt2/7Zh65KxCz58adAp0G2R1aFwjoNhcoX+zNg/JIcDDIfPJI5k5sjk/PPPnzp1qrqG&#10;ZRiGYZh0rF27FutephoTk0Sj0UgkEg6HT7kwwDkOLgdXHu4ZeGnQKb0nPzxizhtfT7zzuf6NoVhi&#10;qk3hHAfD5EpV5jjwsVSjMkckfB8HwzAMUylr166lixOmuoILQoClDeU7Tr0ozDkOLn+kdO4de6Jv&#10;2aO9wha9mhXOcTBMrtAfm6rJcdAxrCrMkQc/j4NhGIaplHXr1tElClNdwQoN4PqTMh2nXRzhHAcX&#10;LpWW6pnjiMfjcjXKMIcS/GnBK+c4mCqAcxwMwzBMpXCOo9rDOQ4uXA6iVNscB8McDvBp4RwHUwVw&#10;joNhGIapFM5xVHs4x8GFy0GUapvjoDMCwxxC8KeFcxxM1cA5DoZhGKZSOMdR7aFLUM5xcOFyQKXa&#10;Po8DW8IwhxZ8TgAMdagdTjjHcYTDOQ6GYRimUjjHUe3hHAcXLgdROMfBMLkiUxyc42CqAs5xMAzD&#10;MJXCOY5qD+c4uHA5iMI5DobJFZni4BwHUxVwjoNhGIapFM5xVHs4x8GFy0EUznEwTK7IFAfnOJiq&#10;gHMcDMMwTKVwjqPawzkOLlwOonCOg2FyRaY4OMfBVAWc42AYhmEqhXMc1R7OcXDhchCFcxwMkysy&#10;xcE5DqYq4BwHwzAMUymc46j2cI6DC5eDKJzjYJhckSkOznEwVQHnOBiGYZhK4RxHtYdzHFy4HETh&#10;HAfD5IpMcXCOg6kKOMfBMAzDVArnOKo9nOPgwuUgCuc4GCZXZIqDcxxMVcA5DoZhGKZSOMdR7eEc&#10;BxcuB1E4x8EwuSJTHJzjYKoCznEwDMMwlcI5jmoP5zi4cDmIwjkOhskVmeLgHAdTFXCOg2EYhqkU&#10;znFUezjHwYXLQRTOcTBMrsgUB+c4mKqAcxwMwzBMpXCOo9rDOQ4uXA6icI6DYXJFpjg4x8FUBZzj&#10;YBiGYSqFcxzVHs5xcOFyEIVzHAyTKzLFwTkOpirgHAfDMAxTKZzjqPZwjoMLl4MonONgmFyRKQ7O&#10;cTBVQYcOHaZOnbp//351GcswDMMwqeBvxOrVq8U6mKm+cI6DC5eDKJzjYJhckSkOznEwVcE555wz&#10;YsSI8vJydSXLMAzDMKns27dvypQpYh18iCkrFatpO1gwiNUCIRfeyTi1llAuA7k4V0EC0YWKEx0Y&#10;otSEmtJrUqdFflKXg6UZrX59y8zFIkd3YXZtx5yEBUtDsbGpw8uu022p8tP8DT3p0HtaqmmnF5fE&#10;qESjbS4Mco6DC5dKC+c4GCZX5N8vznEwVUGLFi1eeuklnEbVlSzDMAzDGOzfv3/z5s3PP/+8WCof&#10;YkrCQa/L5bQUt8cbCEUSJbQ+F6vzcMjvcUuX1xuOxsw1vaCsJB6LBAM+ipHF5fX5Q4iU7tKSiA+i&#10;2w2JkidY5ieiIT8Gl8OFIjE9WiIe9ns91I8vEIonrKNhuFg0jNGSY4ni8XqDoXCspET4y0qiEb/b&#10;8JrFEwjHE5YeAWZUEouE/Ga3Hrc/gI1I6FSF2BfRcBBBbjFzUdxiS7FPRI5FhJRiT3jQh2XyJVHR&#10;McRQuATzi/lV89TidDqcGNbr8/nczdo77v7UY1nOceHCxVI4x8EwucI5DqbKOO6448466yw6+arr&#10;WYZhGIaR7N+/f/v27d98880pp5wilsqHmJKQ31VUVGgvxQ6HNxBJlMqEQTzi8ziSrmKvP5golbkL&#10;oqw0Fg163I7i4ormshQVO7Gkj5eJzEDYDaW42BOIiExAWWk8FvaiCUQxUFjnAspKS6NBn8uR7MTp&#10;DkfjFXdDgNJEJOh1OotF29RSXFzs9gVkVyWRsNceQAVzitlyHBgiEsC4RZZWGMbp9oTjlKspiUcD&#10;bhfGSYmRW+ryhcJyt5RGw34n9hZ0pysYjmLlJdqWRNxS9ARCIscR9RrNK0phYb1CsdEej9fZ5Mwi&#10;znFw4VJp4RwHw+QK5ziYquS4445r3rz5vffeO27cuA0bNmypWjYTqqZRMjkMMyP2GKUkJVWzdWMK&#10;KsIeQtgruqpqCiVmkFVNkSKqijXGrquqREkVoqoyDMP8ITZt2jR16tROnTqdcMIJYp186EnmOIpd&#10;kbi48ikpEXdXOOUa3unyRMQdG2WxSNDtQEwRFvzQHR5fNC5ulyDQwivW9GhS7A1F4uJbIwmdOil2&#10;uCIlqTmO0rJEPOrzOEVAcbE3EEpg0Z/MYpSWxgJeVzFGoTRBUbE/JJqQF8SjQYfsGW6RhcFwiYRM&#10;K9BwzkAYk1Y5DofbE4ol5DWdgRjNkuMoK414HZS5kFkVRCViEZ+b5lDk8obQJBEPU55CbkgoFi/B&#10;hoQCHt0wFI2XmTkO7ENvME73d6TmOADNBV2EMFPM3OmJYM/Jb+nEYhEv5zi4cMmtcI6DYXKF/vDA&#10;UIfa4YRzHMyfSP3SuNdRryCvZpEXV6FK/E/9srDXCRE4/bGyBqX+ujDzCl3+snSHaoP6ZZGgp26t&#10;mnm16rkD0RLxz10NcEkb8uO61+EJRnE9l4h4axfk16xZ4PTi8g5/gZJtS8Jejx/Xkw3EJWDcXVS7&#10;Zl5BXVeY5oLPYP3SkqDXlZ9Xs6BWXW8wWlYa8zkL82vmYzJxXMbGQo56tTFTVyBampxb/Xi4Xm2M&#10;VbOeO1wx3wb1cY0NsaBWIa6K1fi46vQ5MfHa9RyhmLi2dxfXRcvaRe5wvKziBFBW4segGCa/jj8c&#10;w9VwyFMk9o4kv04x1gaYaSLir1srL69WHVcooRoyTNUiPjIMcwCoHEexwx1VWQvxbYyQH4v7QodY&#10;7SdKS+KhgLsYy3WPP+D3i2RHkTMQxoldxUeDtMh3BBGsUwdlWOoHA0GRYZB9Uo6jyO0PxeNRv0pw&#10;OLz+UEL+zUhSlogGhLPI4Q8HfR4nxi12B2LJr81gwkEPpQ+KcSZXGpqVlSZiYX8gGI6KlIK+j8Pp&#10;8YbFBCpD/GUR3Ra7fNQemkxDlIRD/mA4gg3DfggHMLa4w8Ufor90RClGlrulEFuHvyRmjkPkaMIx&#10;8QiO1ByHakq7xgdHocPljWJImfvALvJxjoMLl9wK5zgYJldkioNzHEz1J32O4z8NSmMBLNexgK/n&#10;CJTUpxxHzbrFnlhc/jOTRtyXKxZVsUigqG4BYvIKatUpLHK4PYGw+Nc8/LURn6MGpWGvoyA/L79W&#10;vSCuo9N+stAN5Thq5tcu9uMyEeDTgatkZ5EYvqBOoT8cr19WSY5DdBNJTv4AcxyJaKhYpGrquPwR&#10;nTEhyqLe2rXysX0OXxh/RFWOo3ZRcT1sdX5dVxBbyjkO5k8HHzexbGKYXLHmOMRDKRLiTgqx6pY5&#10;jpJY2OcSa3WvPxSHLdMTTl8wmqCVeiLgFUqxJ5CarTBJ5jjQ0O31umWCo6jI7QviNK5CiLJERKQ4&#10;CoucnnA0Hg155d0ZjkA0rvICZRE33TThDmVJXegch8PtDkbj+FNSgfjDJVIJKlRSFgvKrESRNxBO&#10;pjhSkUkUmX2Rt7fQV1eSlJZEaScUuXzhWFznOBwOcYNGkcMTjpeUJtQ9IJzj4MLl0BbOcTBMrsgU&#10;B+c4mOpPhhzHfxokwvXqiFsh6hR5E2Uqx2Ejr5ZMDeCTggvTsN9dr06tgvy8PJFeEBTUruf2BhMl&#10;ZQ3KSgKuYrhq1XZGzPsjTCpyHHby8gtqOdw+XFU2yJDjwMVyKBIFkVDAWVhHTCGvwBWMVwyVQ44j&#10;HvYXYqtrF/nDRkOiNFxUWyRx6nnEHcsqx1HXE4n4amOT8+t4o+IxeZzjYP5cxIeRYQ4A/V0VZzAS&#10;A+Ik6vfSd1Vcbl8UK/aQTyQdHC5x70YiEQp4xVdFHK4gFvpiRRH1ibV7Idz0nYx0VOQ4zOJ0+8L6&#10;kZwCccsf5VBcPn80UZKIRTwukSZw+iIJkXsQGRX1PZpATDURyYcUZBZD5ThooJTicIUiMVoLaUoi&#10;lJUoDohHoqb6CDFM1C8eSlLk8vjpSaoa+IJ+jxjOKR7IqnIc4i4Vn0tY4v6ORDzEOQ4uXA5H4RwH&#10;w+SKTHFwjoOp/hxQjiMvv6B27TomhQ53OF5CnxOR55APyccVXb26dWrXqoW1f828WsXuYCIRpxxH&#10;gchx4JMlG1gwchxyoNq1CujrMnm16hTKf+6TH5MMOY4U8vIKatXGJXCizBgp9xxHrUJfOG79TJZF&#10;itPkOHwlpQmfs24eRix0+gPeOpzjYP5U8GdLLJsYJleSOQ5LKS5yujzBSDyRUHcoOFyuQDgcj8VC&#10;AZ9MBxRhrS6fNJHMcfhzzXEUO9CZS3y9RTwiNCgeEaqiSuSXPmTnPn8kGotFxXNJ5Xzc4ksvWMAk&#10;gpTjcPij1KYUf8Xozg4qxcXeIGaSzHEUFznEL5UYuEUagtZCmgPMcfjsOY6Q8KXmOBzOQCQiUkLF&#10;4ikhIexoOU/OcXDhcmgL5zgOAPQs7tWLihOq2FXpwFkpFo3G4vKr5QYl8WgknEIkIu6xU27VeUks&#10;pqJEF6UVXgv1S5PTqC++l44TZ0hCv7ElAuSJNxaNCBW9xcW9g7KlyGyraElYTKNUPBQaZNkwhnMc&#10;zBFDphxHaTT5dQ9nxXdV6hQ5cR4xUSenstJ4NBwMyh/Yk1dscZyqgn5nkeg5r5YjGIkF3SLHkV+r&#10;MFD5d1XyahV6cDYL+r3imyM182rXFd9nVvmKDDmO2nUKi3HhTLjcvoB4Cn7KRziXHEckWCQfK4KL&#10;ddt3VTx15HdVis3vqtT1leDPUDRQiH2Vl1+3sLAgX6RkOMfB/FngmMcfFIbJGZ3jKHZ7vAqf1+8P&#10;RMTVKc7tQbdTPhGzuNjpcrrdLqdT/X6Kw+0Niz8BiUDyqRm5fFcFq31fMByNRuiRHKjKZ1uIlQmu&#10;T0MiXyI7l3kQjCa+7SGUIm8wgvmUlUbdpLjwt0n2XJoI+TBpj0dOw5LjKHbhdC5vUKlAfOWS1kKa&#10;0ty+q0JzdmT5rorb+K6KyHHEE/GoTNsUYu+J6XGOgwuXQ104x3EA4JwjvgUofiwqkSkVUBKLeN1u&#10;H66LUxMUUb/4USmnODcLRK4aZ2qvT5wQZUYiEY+I3/2GD39G5O9re/1BlcZIBWe+aNDn9gmv+B6g&#10;102/mu1xOYodOGuLZDNixJ8Eh/h1cXTmdLoDoWiZTIhEAp6iwkKHmIrA7fFFxE98l0SC+OMlsu90&#10;HDB2ZIqDcxxM9SdNjgPHff2yiM8lb6LIc/pj9St75ig6CbiLauUX1HOKXui0gsvVkM9VRyQ2inCd&#10;Fw/7RI4gr8DhDcnLWRkk7v0I+31+XCjj3JjyzFFxHi6NhXyF4umh+bULXYGoOBtnynGg27h+dr74&#10;Iyd6V/MjcshxlIpnjtYTGZNCF666k7PEWRZ7qa74Dk5+HVzUY6o6xyFOEzip+orE3qopdxnnOJg/&#10;D3G8Mn8Scn2agnLkhmpjoByHl+TzOIpdYf24pVK1WpBP2dTf+Cgqlr+rQj+tIkqxExecuHqN0g+L&#10;FDuC4p/SZEvZOBoJBoJY8oukQTLHUeTyBcW3TuANB1wirSAeC4qrU7RLyF+TTXauh6PRCx0e8e0V&#10;9BRUv2Lr8OPCmqZJD2+KBsR3alJzHAfwzFH5pRiHyxfD/OQv4+K1tCQRCQdC4qkk6DKh9kaxwy+G&#10;SG4o/nLgr53YliKX+cxRmeNAVCKqtpQK5zi4cDm0hXMcBwCddOJx+YgjpVnBSUjcDyGu1pVCRP1O&#10;cfoLxWLCHY+LW+38jqJClzeEvwTiN8bdTrfHF8YZXZyV45GQ3+N2enxBXGCn9CRv2vO4PAHxy12l&#10;kYCnXqHDJ3+UKxGPBb3OesVu8dck5sOJ04fzKM7w8WjA6y5yuEPxMowU8LiK5S9gEQn6LmODBvgr&#10;4vN6Q6LbTBt3pCP+sHGOgzkC0DmOug5vICTvzQiHAz5PYe1aWK7n13FEEmX4QKj7OAqt93GIOznE&#10;XWGlYb+7TkHNvPxaRU5cv4k71EJ+n0N+3aWgrisUK8VAqOfn1cyvVRfnO3HXGWJwvVivdn5efp0i&#10;l3hIvZnjUNMrwblOZDny8us5PLiazvQ8DvN3VdKTQ44D5/1wwF1X5mLqFjq8/kA4FA4F/W5nYYF8&#10;ykjdYg/miZNzRY5D9lxWEnXVE3sMcI6D+RPBny38QWGqHlqaigSBvEeAriLogjsXEKnbakP5Di/W&#10;Z45WIC4k1dMxHC63Hwv9JOGglxbtuHYVvxSbzE2ImyaCQforgdO7WOcXF4unVySSOQ767VixZVBi&#10;OLmiFf26Cq5So5iKeMJosccXCMvnK0lC9Osq9MQQ7NN4JCDD5C0hgaAcLSL+nHgcMiz1Pg6ny2fM&#10;XCFu5bAkPsriIZ/8FkyRy+MNyibyb5T4To0YKBTFG5qIhej5IFDEHwgxMv5EqL2BS245w+Rvx1KO&#10;o0zsyJBP/DCN2FjOcXDhcqgL5ziS4Ko4EgrFEngN+AVh8QT/hDhN+f04r4mMs7hjLhZClPhDk4iG&#10;Q+IhTDI8GBLPPUI3JSVxXPzK+/SoX0XU78S5LxTDXpZ1cQJL+J3yh69jJWGcwB2uUFTc0a28pYlI&#10;0Ot2eaQom0jEOdHvdXsDGAFB8UgkoG7nE96SeKCobrH4dmI8HAyFEvjLhL7KEObHXws3Tu+JqNfl&#10;Ej/TaPRJ4Hwa9Hk9/qD5DRrGRFybcI6DOQLQOY68/IKCWoqCfPEkjrzahb5QXJ6Uks/jyMtXEZra&#10;dYtd/gSuyeIRr0wEIIY6KijIF/c91K7rDqh7O3Cy8jhkTH6yH/Frsui3wOENims+W44DZzVcZHsc&#10;dUVXtep4/OHSkujhy3FgOHHZ7XXS11JStqRmzTpF+tRdPyXHIaZZPxb21RHP6+AcB/Nngg8ajkam&#10;6sG1Na4XYbRs2fKcc85p3LgxriJIyQVEIr5Zs2bt27dv3ry5vAY5gBTJHyBjjgPndVwny59Etf4A&#10;SlmJ+vHXYpcnEo2L719HgiIRAUV8aVAUdf9FsVNcZKMva45D9C9u3FApA5EcCVAiwCmuh83R4mHK&#10;PhR6/KGSkjJx34S4mKb+i2g4h8wy4P9Oj/i2iM5xyM7VlCqKW9zXrLpPQjet0EC6CfXgdHtwtS+z&#10;D4loJOARKY2KoWlLi51OfzCMBQJ6suU4yjBj+soPCuc4uHA5tIVzHEnKEkGvy+l04szk8VLytdjl&#10;drnkV0dwXnP7xB1o8WjI43KH44l4LIIzebHDiQCvx43TmfhlqJIG4iYLp9MbjNq+q5Ka4xCph7iv&#10;GKc/byQW9TgcDrcf6wblBOI8j7+E9M4oDeBSW3wXBqfC0jK6ZqEzInlLwp66dYvFOVeKJKOnaNAn&#10;cthRnKsjbpezyOF2O4oLxVOQRB5dNkWY+AqMw4VTvPhBBMaOuLjgHAfzZ3DiiSdecsklV111VdOm&#10;TZV0ONE5DpO8gtotW7W57Y47T2rUiD4QlONIQ15BPYcXH5XTT2979913PvrIw2e2a1e3Tp2kC5eq&#10;cZzXWrdpc8stt5x66qn1S0ujIV9x8paHmjXz64onycnkLbDlOLBiw5kvFvIXqQegOsOR0GHMcQjE&#10;JWciHvG5imtTbqNmXp16joDMbtOpFl2l5jjEwhLnXJ+znojmHAfz5yGPYKaqweUbrrABznKPPPLI&#10;Rx99dP311zdq1AgKXXNnh5o3a9bsjjvueP/99++5554qTHNkyXEkwiGZJsD1Ykjc+VuBuIz0yHSA&#10;wxcR//yG61hxO4dffmlFruRRXN5ATPyEOLYhTY5D9FJaEg35xRdMxCjF9C0Yly+QkuKQo3kpQeD0&#10;JsQuFV91KUkkwgH5mE9Vitxev3iGiFjqiJ51jiNNERfk1hwHXYuLe1LUd2FkKXZ4A1gKiOWTjBFB&#10;CfEAKvpRW4oRN55EKUi8X9Ych+xbfn9cxnOOgwuXQ1s4x5FE5jhw7gnhzINdkQiKh1a4ffEScRKK&#10;hLxOlydWUmLmONwOnL9C2Hn1S8WX8cTZPirOg5lyHDjf+YORaFQ82igSEQ+JxinQG4wk4iFXcbHT&#10;E0y9t0Ke5BRKArh2d7nd/hD+GFjuthCP2nAV1i12+eTtGwo0Fv/g6XIUy0v/eEQ+ehpz9QcC8mfA&#10;xPdWYrJBffKKXE3q12MYBT4nAIY61A4nnONgTE466aQrr7zyxhtvxDWukg4ndMBbOPnkkx9++JGn&#10;n366SZMmmWJMaM4PPvjgxRdf3LJlS6UmwYX+Lbfcgt7atWuXS28KOT2gqjmhmqRHxSRJKwpVWZmw&#10;thL1NG2kzDBVDY49eS3BVCm4YMCf8lNOOaVz5859+vQZPHjwJ598cvPNN+MUal5526EFLWJatWp1&#10;7733fv3110OGDPn222/vv//+xo0bU1sVergQi+okSiKUplEyoTSNTTBIEy/7sPdioCIIpVWQraWg&#10;Mr9EdV6B0jORc5Ayk6RvJlWBqkvEgSIPCRxO8Xj81IvCd3/qtSznuHDhYimc40hCOQ5XQORWRT3q&#10;Kiz0BKJi7V+/LBYNut3WHIfX7QpE1D3bIjvr9IisbpYcR2FhkcMhfqvKheLy+vxB8WNU9UtljsPl&#10;DeZy+0Qi7HO53UExbkUeAjOMR0Lu4sJChzcST3Yjz5Ei9+zEoB6ZyCgTvyoejoivr4uAskQ44HYU&#10;ix/oll+tEXd5OIvdgQj5GQv4nAAY6lA7nHCOgzFp1KjRVVddddNNN7Vo0aJ169YXXHDBpZdeeq2k&#10;Xbt2Z5xxBmVAzj777OOPPx7xzZo1g4J4AANViA0bNmzbti2aXH/99R07dkQnp59++nHHHYcL7vPP&#10;Px8igIFraDlmCojBpfkjjzzyxBNP2O8lQc+YFWaIOeAVo2DC6B9X9o8//jgUTFuFSij98cADD8CL&#10;yWMOysEwzGEAf7bwB4WpYnB5jdeLL74Yl9FDhw4dMWLE4MGDP/vss9tvvx2nRFxOUIAFWs3iFSdV&#10;nCS/+uortB05ciTavvvuu2eeeSYFqGjmCADvOL3pOGBwcXjaxZF7uluXc1y4cLEUznEkkTmOYk8E&#10;+0HWRY7DG4zBwuklFg3ZchxRr8ct7rgW4WXRcEDmOGLZchzFjkBEPIOZoHQtei8tiXocxWgtFrUq&#10;HIizGs5nFKe0Bg3ilhyH6KMsFhG/blUsHvusUjRCLhWP9HCIWw09kbj176hoKzY66sP2eIMJOV2Z&#10;4yhy+TnHkR5642CoQ+1wwjkOxsTMcZx77rmPPfbYo48+euONN95///1dunR55JFHbrjhhnvvvffp&#10;p59u27ZtkyZN7rnnnocffpjSHM8+++wtt9yCHk4//XS0uu+++9AQxpNPPtmxY8dmzZpdccUVDz30&#10;EHqA3qlTp8suu+ykk05SA0tOPPHE66+/Hp1cfvnlnTt3tuc48HcCHWIC1157LfrHrM6RPPjgg+jw&#10;wgsvpFs/iOOPP75Dhw533nknBkIw5zgY5nCDP1v0p5+pSnB5DVq1aoWzca9evUaMGDFy5MghQ4Z8&#10;/vnnOEVDp7UrgXgy6DKDvt7yzTffUHJk2LBhX331FU6bOJPTVTsNwRwJ6AMDbz3nOLhwybFwjiOJ&#10;zHE4xLfeaP0fdRUWeUNxWJlyHD6vO6SeZpFTjiP1eRwa+tKdfOZorOJXCevXL42FAx63C32WGg/k&#10;KIn4XW43RDlPmSARz3wWT9aIy38QEEHijFgaC2JI8a0U+dOKUsVImHcY05dfRpFjeN1Ot4/u46hf&#10;EgtjHh7b5BkCnxMAQx1qhxPOcTAmZo7j/PPPf+CBB/B6/PHHn3322Y8++ugFF1wAu02bNk8//XSH&#10;Dh1atmx5zTXX4AL6hBNOaNq06a233oorbHhvueUWNKR7Otq1a/fQQw9ddtll7du3v++++66//voz&#10;JRji3nvvxXmfxgXo5KKLLrr77rtbt26NQe05jhNPPBE9d+rUib5Hg1dUr7vuOpoGOjQTHA0bNsQo&#10;CMDM27Ztiwt9znEwzOEGf7bwB4WpYmhdCgNn1AcffPDbb7+lOzIozYEzLU7LdF0BEEYG3iycnx97&#10;7DHEDxs2jO7gQPxdd92FkyrF0CU7c4QgMhyc4+DC5QAL5ziS/Gk5DgwgvlHicTndXl8kqn47NhoJ&#10;+jwul8cXidOPDyhK4vQ8DvEllwZlpbGwv7hePfG4af1jsHHxc+KlsYCzsJ74vdiI+LFaKSfEL3mF&#10;Ai6Hw+3DRMVvygZ9bpfTKdMoYhrxSMBZ7PLz8zgyIHYs5ziYPwNLjuPOO+8866yzGjZs2L59+4ce&#10;eojSBLj8ffzxxzt06HD88ce3bt363HPP7dix47XXXvvAAw/gchnx999/P3qgDlu1agX78ssvR3yX&#10;Ll3uuece+VWV62+99dbbbrvNzHHgahtX5zfccAM6vO66655++ukLLrjAfCxI48aNMcQtt9xCqQpM&#10;9corr0Qnp5xyij3HgXExxB133HHhhRdieo8++ugVV1yB2WJbVATDMIca/NkSSyWmysG1Na7pYLRp&#10;0wZn4M8++2zIkCEjR44cOnTo559/DoVOtnQhDnAmxLkaJ0ZKcNDXWz766KPbb78dJ08EIJKu15kj&#10;B5Hh4BwHFy4HWDjHkeRPzHGIa4/SeDTs93pcLozj8Yjfc3F7/cFoPPlrsknKSuN+j9srf1elfknc&#10;5y6uW6duvaJietCHxB2JxcOuenXq1IGuNOD2+KM4QSbCQZ9b1F0u8eLRPz1bv6w0EvQ53b5o3P7D&#10;soxAXIBwjoP5MzigHMepp55677333njjjZdccsmll1561113denShXIcOhOBy+Wbb76ZchydOnVC&#10;JBT0AJo3b37CCSfQuODss8++4447cIWNtg8++OALL7xw2223nX766cqdzHFApDwFqldeeeWtt96a&#10;NsfRunVrTAzzR8Ddd9/97LPP3nfffRdccIE5IsMwhxb82cIfFKbq0atT2Di74mz8+eef67s5vvnm&#10;m86dO+MEDi+uxXFyPvfcc3FW7Nmzp34Gx4cffoizaNOmTakfvMqOmSMIeRBxjoMLlwMrnONIUr8s&#10;EYtGxIM5aYFfEg2HY/K5FFBKSxLRaAw7CUYsKpICONXEY/J3rEQw/jjFERAXjhIExBIpN18A+CPi&#10;WZ/J7q1AF50jKCyJRMUPJyqnAaKiQZ/L7Y+KH94qjUXDISvhBGaTRo7IvAvOlaXxWET6wzKHonrG&#10;BgW8Xl9APX+UsYPPCYChDrXDCec4GJPccxwXXXTRhRde+Mwzz5x99tmNGzc+5ZRT7r333i5durRt&#10;2/a6667r1KkTDFwuoxN69Ea7du1w2X3ttde2atWqefPm5513HprT91mIk046CT2fLEH8E088geHM&#10;B3accMIJ6PmRRx45/fTTmzRpAu/tt99+5ZVXojd7jgPB2ATqDWM9+OCDGA7zocwLwzCHA/zZwh8U&#10;5s+CFqgA5z2cvXFVTXdzDB8+vEePHg8//DDOw3Rafuqpp/r06QMX3cHx3nvv3XDDDTghm1fqzJGG&#10;yHBwjoMLlwMsnOP4uyF/C9brcvvk0zuUeCiIR0M+rzcUpSd9MGkQVyic42D+DA7oPo62bds+KLlV&#10;QjmOU089tU2bNnfccccDDzyA5vQFlssuuwwX1miCmHvuueeuu+6CcdFFF2E4NXAq5513XtpnjuLC&#10;/bbbbrvvvvvQP91C0rp1a4TZcxwmmA8/j4NhqgD82RJLJebPg9aoMHAOv+WWWz788MPBgwePGDFi&#10;iPxR2GeffRZnzpdffrlXr170FZWBAwe+/fbbOIXi/Elt6TKdOQLBW0/HAOU4LrjilG79buo+6g4u&#10;XLhkKR8Pu41zHH8zcLaLh/0uty9yCLMcpfGQ3+sPhOUPs3COIz34nAAY6lA7nHCOgzE57rjjmjdv&#10;3qpVq+OPP57uzqA7KfDapk0bsuHC+RoXxDBOPvnkM844o23btvDikhr6iSeeSJ2cLjn//PPvuOOO&#10;iy66CCKao0OIaKJ7SwuGPvXUU+0pCSjNmjXDcOgEr7ChNGzYEENjzvQdFjuYkt4QhmEOH/izhT8o&#10;zJ8IrVEJnCGvv/76999/f8iQISNGsGEQXAAAr7FJREFUjBg+fPgPP/zw3Xff9e/fHzYlON54442O&#10;HTs2atSImtA1OnNkIjIcRo7j+huuGf/TqNnzp3DhwiVLmTZrIuc4/m4kT3nyv0r7oxg9coYjE/JK&#10;g3MczN+Sk0466dprr73jjjtatmzZpEmT888//957723fvr1yMwxTfcGfLfrzzvyJiHVqcqWKk/B1&#10;1133/vvv0y+nmAwaNOjNN9/s2LHjiSeeqC/QgeqFOfKgA4COHFwc4m/3xo0b9zEMk5WdO3dyjoNh&#10;cgKfEwBDHWqHE85xMIeW44477owzznjwwQcfffTRTp064fWyyy7L9J0UhmGqE/izJZZKzF8DXHDj&#10;yrtx48a33nrrF198MXjw4FFJBg0a9PHHH1977bUnnHACYujSnDnCERkOI8dx3333bd68+X8Mw2Rl&#10;z549nONgmJyQKQ7OcTB/Y5o2bXrqqafitN6yZcvjjz9eqQzDVGvwZ0sslZi/ALRYBTgb33rrrZ9/&#10;/rklx/HRRx9de+21J510EoXR1TlzJCMyHJzjYJgDhHMcDJMr8nqDcxwMwzDM3wn82RJLJeZPRa9U&#10;8dq4ceMrrriiW7du9F2VERL9XZVXX321Q4cOJ5xwAl11UEPVC3PkQQcAjgTOcTBM7nCOg2FyRV5s&#10;cI6DYRiG+TuBP1tiqcT8eeg1KoxmzZpde+2177zzzsCBA0fKX5C1PHMU1VdeeeXSSy/luzkYgHcf&#10;0PHDOQ6GyRHOcTBMrsgrDc5xMAzDMH8n8GdLLJWYPw9ao4JmzZrddNNN77333sCBA0eMGDFs2LCe&#10;PXs+99xzWLi+8sorffr0GS7p37//m2++edVVVzVq1IgyI6oj5shDZDg4x8EwBwjnOBgmV+T1Cec4&#10;GIZhmL8T+LMllkrMn4FencJo2bLlzTff/NFHHw0ePHiE/NXY7777rkuXLmeffXbz5s07dOjw/PPP&#10;9+3bFzq8gwYNevvtt6+++uqmTZtSJ4Au1pkjCrzpdABwjoNhcodzHAyTK/ICg3McDMMwzN8J/NkS&#10;SyXmz4BWp6B58+Z33nnnJ598MmjQoJEjRw4dOrRHjx5dunQ566yz8B7hWvyEE07473//++yzz/bq&#10;1Yue0zFgwIB33333hhtuaNKkCXVCF+vMEYXIcHCOg6l27N+/f1/53vL95ap+qOEcB8PkirzA4BwH&#10;wzAM83cCf7bEUompcmhpCuPkk0++8847cT1Nd3AMHTr066+/fvjhh08//fTjjjuOLsTB8ccff845&#10;5zzxxBM9e/YcNmwY3c3x/vvv33jjjc2bN6cYul5njhxEhoNzHEy1Y//+/Wt/WzBzZf/tO39V0iGF&#10;cxwMkyvy6oJzHAzDMMzfCfzZEkslpmqhdSlo2bLl3XffrdMWQ4cO/eabbzp16tS6dWt9CU6Q3a5d&#10;u6effrp37946/osvvrj55psbN26MeIAYNQZzBCAPDc5xMNWN/fv3r9+65JtJ93w54dapy/ps3/Vr&#10;+f59ynco4BwHw+QKPicAhjrUDiec42AYhmEOCfizJZZKTNWCCwZcYTdv3vz+++/v0aPH8OHDR44c&#10;OWzYsK+++gpK69atceVNl+CqQbIJ3q8zzjijS5cu3333HX1pZciQIZ999tmtt9564oknWpow1R6Z&#10;4uAcB1MN2b1nx/B5b745vP3bI87/etJd01b03bht+b7yPcr9x+AcB8PkCj4nAIY61A4nnONgGIZh&#10;Dgn4syWWSkzVgstrvF5yySXdu3cfMmTIiBEj8Prll1/efffdJ598Ml1RUKQJrWbBqaee+vDDD/fo&#10;0YPSHIMGDfrggw/OOussClDRzBGAyHBwjoOpjuzfX758w+R3R1z45vD2KG8NP/erSbdPWPTZhq3L&#10;9pbv3r9/v4o7KDjHwTC5Ii46OMfBMAzD/K3Any2xVGKqFlxeg9atWz/99NN9+/YdPHjwZ599dttt&#10;tzVv3ty88rZDFxugTZs2Dz300LfffksPKH344YebNm1KbVUocwQgUxyc46hWiMdt7ttXXl7+B5fx&#10;f3ew+bv2bO8z9THKcSTL2R+PvXrcou4bty2Dd1/53oPbS5zjYJhcEVccnONgGIZh/lbgz5ZYKjFV&#10;Cy6scYWN/X/22Wc/9thj3bp1u/XWW1u0aEHXEiooMxRz6qmn3nvvve+8884DDzyAK3Lqky7ZmSME&#10;vN0Ax0PuOQ4snnfu3Lk1Hdu3b4dXxTF/Enh3fvnll02bNu3bdyifQPF3ZF/5nnmrR7w7skNqmqP9&#10;28PP/XLCbeMXdV++ccrWHev37ttzoJkOznEwTK6IqxLOcTAMwzB/K+hPGFPF0OoUlw14C9q0adOh&#10;Q4fmzZuTqCIqgy7NTz755AsvvPCUU06htiSqCOYIAG83vfU4lnLMcezYsWP27Nljx44dbWPKlClY&#10;+6k45s8Aa/WNGzeOGjVq8eLFnOPYv7/81+2rvpv8oCXHQeWdEed/OeG2kXPfnr9m9JYda8vLD2B3&#10;cY7DhjqTYHco4ZAj+hejqGoOyDmJF4GeoURKEmWrJsyhR2Q4OMfBMAzDMEwO4IJBXpmJS7OGDRtq&#10;W7krg5rDQFuzK/IyRwh4x+ndx0U/1mz3339/pTmOXbt2LV26dObMmVOnTh0yZEifPn2mTZs2QzJ/&#10;/nx46VYOLLZh7N27Fytt2HjFshBVvAISzTBTJ5cGAXDpbgHC0IRs8gIosEmkgLRVGAAKtYJCowDY&#10;iKEA8sKAooNhiO4kFEk6DKUmt5TQuinqTuyinobpAroJBlVSahMNRly2bNnIkSNXrVq1e/duM4ya&#10;m3NGVYsII5ceS0emHehvAaa9c/f2n5Z+++GYy7qNvODtEee9Nfxse6aj+7jrBs9+ef6aUb/tWLev&#10;PKd7OrBbOMeRQv3S0kjI7/V6gzGxmj0clIT9/lCkJNc8vjivlSRioXA4Fk/gDFdaEg8HAz6B1+cP&#10;RuMleOvKSmKBQDBaIu5sVM2YQw3nOBiGYRiGYZgqgy5BcU2Ye45Ds2PHjnHjxmE5jcUwqlgqY109&#10;Y8aMrVu30gp548aNs2fP/uWXX37//fclS5ZMmTJl6tSpkyQLFy6kL7bs3LkTraZPn076ggULEGxZ&#10;ZKIfuNavXw8bLgQgDB1inYlOli5d+vPPP0+cOBH9r1ixYteuXVjbQ5w3b56eyfLlyxctWoQJYzjo&#10;c+bMmTt37k8//YTZYgFPowDYGAWTnDlzJvU5bdq0ZcuWYbao0vS2bduGPjHE2rVrESZnPWnWrFnY&#10;b2iO+SxevJjaAoyCQSGiIYaDglfMBNMAMNAWIl4RuWXLFswBs920aRNNj1zYrnXr1kHHhmMyqFI/&#10;GIj2vAm6xfwHDhw4efJkxABMnnYp5ox+MFUxYzln+j4LNhn7ASPSu7Ny5UrE411DlSaAPYZNsLwp&#10;fwsw5/LyfZt/X71g7egZK/qNW/jpoJlde03u9M2ku7qPu77bSPU4UpS3hp/z6Y/XDZ718tzVw3/d&#10;vmrfvt2qiwxwjsNKSSLidjqKiwqLPSHx+12HgbjP4fAEErnnOMpKwkG/zx+MJUpKSxIhv9ft9viD&#10;oWDQ73aJrmIleP8SIa/L6QklyjjHcbjgHAfDMAzDMAxTZdAl6MHlOLAmHzJkyPTp08vlHRZ4Xb58&#10;+YABA1atWgUbq2KsnH/88ceNGzdiLT127Ni+ffuOGTMG6/9hw4YNHTp0xYoVWP/TOh8LcvQzfvx4&#10;6OjEsnTfsGFDz549Z8+ejQU5XFjnjxo1CmEYAiJ6GzduHBbzMEaMGIHFOSaGrgAMrHKx7IcXK3bE&#10;//rrrwjr168fvNOmTVuwYAFNHlAWAOv5Xr16YbvQhOY8aNAg9I9po3NMD/0jDKNDAegE80fMrFmz&#10;sDrFVqD/iTI5Ahtbt3XrVmwdOkQwlJkzZ2L+u3btwqyWLl2KXYRITGb48OH07ZJ169ZRFd2iycCB&#10;A9E5BqWNRc/YEDTBlKBT3keDTcAmYwKYNgIwLvoBq1evxpxXrlyJDmlXoHNsC0ZHt5hSnz59UIUX&#10;CsLmzp1LzTEQ4jEQNsSeT/lbgH2yr3zvzt1bN2xdtmDtj5OWfDV8zhv9pj/19aS73ht9sc5xUHl3&#10;ZIdBs15c+ev0PXt3qvYZ4ByHlUTIW+xwB73OwkJHKH5Y8gUHmuMoiQZ9HlcgHMW7BNvtdos7NkpK&#10;y0pLo0FPYb3iQEzcylFaEnLWK/JH+FkkhwvOcTAMwzAMwzBVBl2CHlyOY82aNQMGDMCSGMtIVGmB&#10;jTX5woULsaLGsnzkyJFYxsNG5JgxY7DCx4J/x44dCMA6fN68eUuWLMHiv1evXj/88EP//v2///77&#10;7777bs6cOWhCQxA7d+7s168flve7du3CEOgWXf3+++/oFv1giU6PO0W3gwcPnj179qpVqygGDdEc&#10;TX788Uf6Hg1mhREXL16MJvBiIJo8gIE+sbBH219//RXzXL16NVb+EyZM2LhxI/pfsGABXCtWrEB1&#10;7NixmHbfvn0xbUy+R48eCKP5jBo1atOmTegcw2ElvG3bNsSMHj0aa1e6xwQixsIruho/fvygQYOw&#10;4QAzxCiYNjrHPDEBTBIB2HUYEV4M1Lt3b+wK2lcYFLuXJk/s27cPc4aXdjWGRivMB+8RpoSdgOZo&#10;iB7QVc+ePdH5hg0bxsmbcdAQm48ZYu/hbYUXkTQQbHSICath/j6I/bx35/zVI7/7+f4vJtzy6bjr&#10;Php7xQejL31v1EXvjPzvW8PPMRIcZ3858dYpy3tu2Lp0155t+/dX8mwOznGkUr/E7yxyeoPxeMhZ&#10;WOjyhUuxT3BaScQCPrfb63e7nC63JxSJlyRiQb/X5XICt8cbicZLy8Q3SiC6XcDpgO4NRBPiyyNl&#10;pfGw3+N2OEVrfyjkKaYcB1zxaBgNECxciI/bviBTlgj50KEHYyI+EhA3cYQi0VhUEI/HsbF49/De&#10;wRtyFxa7/bl/C4Y5IDjHwTAMwzAMw1QZdAkqVhMHnuOYM2cO1ueIpzQBXrGAHzFixNSpU7Emx4oa&#10;Bpb6WA0uXrwYC3Ws2xED6IER9HUMLLbRybAkaI7FtuWWATTBsn/48OFYkKMJ2mJQ9Dx79uzRo0dj&#10;rHL5yIzly5cPHTp01qxZCxcuRD90WwSar1ixAmF4xUwwZ6z50RxNaDI0BIC9ZcsWzHPatGmwEYDV&#10;PjrEPOn+EXQ7bty4devWLVmyBHMeOHAgvGrew4bNnz9/69at06dPh96/f39McsGCBTt27MCgP//8&#10;c79+/aBjGovkV2YwgYkTJ2LbBwwYMHjwYHjRIea/fv167DeMuGvXLsxh27ZtmC02GduIiX3//fdD&#10;hgxR48l9ZXmzMNa8efMwOvYhmqOKOaND7Dd0TnNWjYcNw/5EMLYRfU6ZMgX7E02wmTNmzOjbt6+5&#10;adiWpUuX/h3v48AWbd+1aeDMrm/aHsOhy7sjO3w76e6fl367afuKvfvEbgdoqrrIAPYt5zg09cti&#10;/qJihz8cL6tfGnEXFzncKkmRiPncjiKHKxCRaYVYJOh1Ol2eYCgSi4T9XrfH64vEYqGA1+P2BsPR&#10;WDweDQVcjmKnP4LJhPzuYoc7gOBYLBLwOIoLRY6jtH5pIowYty8ARzQaRmOX2xcrMW8eqV8aC3uc&#10;DpcvKO/7KA37XI6iIodIrbicxcVFxU6veAqHyHGAkoinsMgViYvMDHPI4RwHwzAMwzAMU2XQJehB&#10;5DiwDsSCHwtvetYDiVgGY0GOtfekSZPwipU5XAiYPXv2+OQ3R7Zv3441P5bNixcvhog1PCUp4DKh&#10;DjVY9vfr1w+dY5W+YsUKBKBb9DN27FisCdEcVSzOsW5Ht7NmzcLE1q5di7B9+/bNnDkT6/z169dj&#10;ehPlkywwB/sQiEQMlvToH9Xdu3fPnz8f6/9ffvkFVeofI27duhX66NGjV69ejSZirgZQsDlL5SNC&#10;evbsOW/ePMq/bNiwgb6Vg63A3pg+fXr//v2xUdgndIcI3VKxcuVK9LxkyRJMFb1hiMGDB8+ZMwcT&#10;w6Zhh2Maln0l5y6AvWPHDmwdNmHbtm1Q0DN92QRzxm5Bz6tWrTLnjK4o9wEvpTCwdMcuwrsDI9NA&#10;fyOw79dsmf/RmCsteQ0q3Ub+t/eUh2f/Mui3HThUDuw3jznHUUH9+qUhkddwRcSNESKtUVxY5I/E&#10;YIuKRzztQuQZ6pfGowGXw+EPRcQ+q18Wj4a8Pl84EpO/XS2/Q4LTUCLqdTsd3kg0EvE4ne5gTCUi&#10;6pf6nCLHES8ti/kdRcWusHicBt6CRDwSdDqd3pRvyJTFIwGnuO0jLFMfIsdRWK/Q4w8lMFBJIuhx&#10;1avnDMVL8PYJdyJYVK8oGE0YPTCHDJni4BwHwzAMwzAMUxXQJahYbxxgjgPLaaz/sVanOw5IxPoZ&#10;C/JevXphAY9lMy2SsWbD2p6SDlj/T5VPxJwxYwYGmjJlyg8//IBX6Js2bZo3b978+fPphgLqUINF&#10;Pn03BCNiFCiYABbwAwYMWLBgAdrOmjULa3Uov/76KzrEENDRioaYMGECpoGl/ogRIzBDc84aLPIx&#10;52HDhqEHeH+X31tBPKVmMAQ6wbQxPYShf2wU+sdWLFy4EKPAnjt3LjYBkRiI9gNmhSlBxOjoB1Xs&#10;GXqsBowlS5YgGJGDBw9Gb9u2bVu1ahUm8PPPP2/YsOGXX34ZO3Zsv379VqxYgeajR4/+/vvv0Rb9&#10;YHfNnDkT42IPq9nL56FgMqNGjcI8KUWCDdFzXrp0KeaM6rp16xCGTcAbgTmjQ4wIg3YIlu6YcO/e&#10;vfGKrUAkJo+tQw80yt8IbNGefTt/XPCRJbXx1ohz3x99Sd+pXRatG7tj1+by8r2V3rVhh3McGnFX&#10;hbOosNjpDUUikWg0HAqJqieI3VOWiPk9Lrc/KgLLSmMhn9PhCqY++QLnnpKSeDQSCYofPRFfYykq&#10;LHR4I5FwyOVwBuIJSnEAeh5HvLQk4CwsLHZ4/AGB3+/3uh0Op8cfMb5rUhYLB5zFLn8oJkWR43A6&#10;3eGYerRoWTRYVFjPFRAJFFEtjTjrFQaih+c5Ikc8nONgGIZhGIZhqgy6BD2IHMfatWuxNsbKme4L&#10;IBE2Fs99+/bFKp3uC8DCG8v14cOHY9ncp08fuCjBgfU8WmG9/eOPP2LpTq4BAwbMl0/N0B1qsPD7&#10;4YcfsIDfvn07KRgLzdEzGqI52mLRjrDdu3cvWrRoiPxRW/TcT4KVPFbpa9asGS2/tEJzswBx1qxZ&#10;EyZM2LFjByawZcuWn376Cct7rGZRRdvx48dj61DFKJMnT+7fvz+GAOh/2rRplL4xxYkTJ0LEK82Q&#10;NhANKS2CABLRhG7WwAypZ2wpuXr16oUN3LRpEyaAaY8YMUJ3Rd9tMXcUdvX69evHjBmDzdfVcePG&#10;0ddM0LNlepSXwczxZtF9HwAd4v3CXqKBAOY8c+bMtHvsL075/vJN21d1//H6ZHbj7G4jL+w+7rp+&#10;05+es2rozj1qkw8OznEkqV8aCXiKiopdbrfH6xHF43Y5HUVFzmC8ROQ4vG5PICYiKcdR7AyEKZWA&#10;s464fyMRjwb9HpfL7fUHQqFQOBh0Ox1OleNw+KJxneOIesWNGZTjKCp2+oJhSSgUFImOYJjSGQTl&#10;OBATlQ/qKAv73RhC5zjqx0WOw5nMcZSWRByc4zhscI6DYRiGYRiGqTLoEvQgchxbt27FGptSFaTA&#10;2LVr1/Tp07HM/vXXX0nct2/fqlWrsDifMWPG4sWLlyxZsnbtWoSRF+twrOiweifXmjVrduzYAdFc&#10;ugNKnQyVP8UCm0TEYJ2J9T/W8GhLj8yktugEVTRZtmwZDLTCRqEhxsJktsvfrKVOTChpArCep04w&#10;Hyz4YQNsL9riFW0B3XOBcQEMBKM5vLQtAOLu3btpUEwDCiLRIUT0tlP+Yi5EuCBikpghxsUmwEbk&#10;ggULsCeHySeqonNMD4NiY3VXmCclX2jyAAHYtF9++QXToCpNEq9ixtJLg9KcUcUbgX6wjeiKOgGI&#10;3LJlizln/X79vdi7b8+0Fd+/KR8s+u6oDt9MunvUvHcWrRu3fVdOR3h2OMdB1C8riflcjmJXICa+&#10;BCIQWYtI0FVc5PCEE2aOo35ZIhryOBzeQFj8nEn9sngs7PP5g36v1+Vw+4KxklJxT0c07HYWF3tC&#10;sWgUPTu9oYT4skr9+qVxryP5XZUAIlyhqHiYKFrEwkGPx6uyGQoxlqvY4fbTd1UaxCN+l9PlD0bF&#10;t1Pql8WC3sLCIl9E3SRSEvcX1XOEY/xdlcOCPC44x8EwDMMwDMNUBXQJKlcKB5bjsIDFNtbzWBIP&#10;Hz58+fLlsEnH8nj+/Pk//vgj1udYPJN4QKBnrMPpbgL0Zq7qqxnYadh1EydOnDVr1uzZs8eMGTN6&#10;9Oi1a9ce3H474tm/dceGvlMfe3vE+T1+um/i4i9WbZ79++7N5eWV/GBKjhxEjmNLVlSQ5G+T40AT&#10;8SyM4mKveNpoMj8AtTQe8DiLilzBSKQixyHu5IiHAx43hGAoFAr6vB6PLxCJhAJet0uK4XDQ7/PI&#10;u0D8sUQiGvKLWzoCgVA4FPS7i4vUM0fLSiJet9Pl9QbDcKBHl9vnj5kpDpnk8LkdToxND+QoiQd8&#10;Hozix9DBgNvpcHjkoz5kcDzoKnS4Y/zDKocHznEwDMMwDMMwVQZdguKa8I/nOLZt2zZu3Lhp06aZ&#10;/+z/+++/Y8U+Xf7Uq5IOEPQ2Y8aMUaNGoX8lVVP27du3dOnSYcOGDRgwYODAgWPGjFm2bNnu1J/R&#10;ZXJk//7y1ZvnDprVdeLiL1ZvnrNv3yH+4duDyHH8/PPPn3322XupfPDBB3ij169fr4Ikf6ccRyIa&#10;8vkD4hYMneOQSY5EJOjz+UKRaCQUCEbiSU9ZaSIu0hLyQRqBQDAaT2AnJmJh8VwNqYbEd0/8Pn84&#10;jp1bWhIVFR+8GEXIoUiJ+O3YMvETLdTEj1f0k/KrKoKykkjA43J5wtGSMvkDseIXagN+L7oDaJJQ&#10;DxwVP3zrKHR6Q5ziOEzIFAfnOBiGYRiGYZiqgC5BcU34x3Mcu+QXH7an/mTJ3r176d+o9Z0dBwp6&#10;2LRpE2ZVje/gILCBO3bs2LBhw9q1a7Ensd8s30Zhcmf//vKtO9ev37p4z97D8rTUg8hxzJkz5403&#10;3ujYsePZBo8//vikSZM2btyogiR/pxxHmfhlE5HgAEqVunJg98hfS1GO5LlGuARi30m0IluImtqv&#10;qh+BlmX/qW1krIX6pfGIz+MW30+Rvwkrmog28o2TTaiV+OFb+Rsr9i6YQwK9SzDUoXY44RwHwzAM&#10;wzDMEQ5dguKaEOuKP5LjYJi/FPsF1ge7HEIO7rsqixYteuutty655BJKcLz00kszZsz49ddfVUSS&#10;v9HzOP7S4KwWDQV8Pr+4yyNNEkRQvywecBU7/VG8k0piDjWc42AYhmEYhmGqDLoE5RwHwxwQB5Hj&#10;AFu2bFm1atXrr79+ySWXPP/883PnzsXHTfkMOMdxaMAWlZbEI5FILHOOQ/zySyCcSH8nCHNo4BwH&#10;wzAMwzAMU2XQJSiuCTnHwTC5c3A5DmLjxo1DhgyZP3++5VGjGs5xMNUKznEwDMMwDMMwVQZdgnKO&#10;g2EOiD+S46gUznEw1QrOcTAMwzAMwzBVBl2Cco6DYQ4IznEwTK5wjoNhGIZhGIapMugSlHMcDHNA&#10;cI6DYXKFcxwMwzAMwzBMlUGXoJzjYJgDgnMcDJMrnONgGIZhGIZhqgy6BNU5jvvuu2/Dhg17GYbJ&#10;yo4dOw5jjiNkEExiqRIkErkoRFo9EAh4vV5yMVVJNBpVR80BctxxxykrFeiEqiexK1mwBONAV9MN&#10;BnGoAFXJAb8EBg4zUixo3TQISxXYFRMcw5gb2RQJqErYFU0WF8jutZM9mHoDqp4OFWHEmFXTBqZt&#10;QmHAYmuUJFGSgXIkXdrWhsaiWKom5AKqLrEoVCWUJFFSEotiVmW4tVtgV9JCYRqlZiV7ZHYvsARY&#10;qnayB5CXUFLmIbRhh1xA26RrSCR0lVyAqsBSJUgk7EomKBKousSiUJVQkkRJSbRCXsJUTFuTVrRA&#10;MRqlSuwKQTpQdRsH5LVU7VAAUHUbyp0aYCqZbAuVxpAOtE06oCphVwCJwFIFdkWTxUVQAFD1JEq1&#10;oV2mkYlKAwgKI5QksVRN7MEacgFVr4xKg3MMIJSU2iqTbWLqpm1COqGkJEqVKAX/k69kaOyK0KyK&#10;wuwwA9TWHqP1TEXHaLJXM0KTJJQksSuaTDrI0urgqLRDCiCUlNqKbEA2iRYoANeEuAT1+XznnXfe&#10;J5988l0qPSSqwlQv/vib+8d7OBwc7il9/fXX+LzQ2o2We+oTlfxMNWzY8L777utVGX369Bk/fvyQ&#10;IUN69+6tpF69/p9jDGokMavaJoMwXYRdyYIZSQ0JXbW7KsVsSwY4ViI7SwPFmDZBCqGrdp1QdRsW&#10;b9oqsNgWlENiUagKVD2JUm06Ua9ePRwuJxicKDnppJPIIJRPQlX9SoaGFEJJUqQOySaDbDIsmPrx&#10;xx8fj8fVNiS3QlUyQDFA2xbdxIzRhsZSJTIdQkcffbSOlz0JqKqxK0Ta4IMme1c0FlD1dKgII8as&#10;mjYwbQs6kgxAukl2HZhVbZNBmC5gqZpkcWkohlCSREkZMAPMeLJNMh0/loYaEisl90g7loEsVTvZ&#10;A8hLmBuLqrKMHrSRnSxh2qUNgqrArJJtIYvLQi6RFEMoSaIkG8ptBKi6VJRlkOVPGEGdaJSahJS0&#10;ul3UHJDXUrWTYwBQdYmpZLIzkSmGdEA2iQA7mXSCRG0Ai21WgV3RZHERFABUPYlSbdhdFH8Q6LbU&#10;D0EKoasWHcjYjENn91qoNLjSrqgHQkmp3Wpbv9GkE/aPmD1GQy6g6kmUCo6pccyxxxxb81gyUIQB&#10;aBBTkcjBUTU6lDHQK1yGYinJtjj3UtWq51BUK6pSJ4D6qVlT7h57QWhyJ9B2E6QQdkWTST8cZJkG&#10;QQGEklJbkQ3IJtEOxRB169aNRCK4mo1JYGjsCmHRLbaukq0hEah6as8WJZFIKCsJBRC6atFzgZqI&#10;HlMHtY9IUAwwbYICCK3kqGt0gMUmSCGoSrodigGmDchLKEmipFRRo3yp3dpRPmNQMqQzjQJIBKpu&#10;hJk2GSYUQCgpVbRgCaAqQVXSAYmZ0AHRaBSfF/3xoY+SBmef/Px8r9dLN+ln4bjjjrvnnnvOOeec&#10;Bsk7+sH/808b/0jFFO1ewq5bFNGFRNUlaRWLkZ3/+7//I0P2JJpog7BUASmEVsjQmF6gbYuuIZ3Q&#10;ChkW7LpFEV1IRRsaS5VIK4JMekFBwfHHH3+SjUaNGikr1a4UBJso1cDU0wYAUz/xxBNx6Nu3nVB1&#10;iZIMUdummAXz+KFXjda1TZBCaIUMglyEkpJoxeKSsQol2WJyhDoxUY4MWGL0DjkgqFWmsSy6rpKB&#10;Vwvk1VhESzUt9hhSgK5qQ9smacUs6HjZn0BXLQaQfoGukqEhL9BVbZCtFQ25CK2QkTt4H3UPZABy&#10;ZcISk+n4sYRZsBw/ZqS9lT0MhgmJJqZu2hoSgVklW0OixhTJPgiw4XqP6a60QTYZJhQAdJUMDXmB&#10;WSWDFDsUQ1CV9NzRb6LugZDOjKigHIbLEqOHptcskSY6jJoAUzTJ7gV2Pa1CqLrEomSyMyEPn0qO&#10;H4KqhJKMGDI05AWqbsSQTpBCKClzn0Qm3YRiRF8SEoFpa9KKRBaXBexDMVIyPveGBLUF2v4HzGT5&#10;57/+iaJtreuC8H8hRhqiDzKMVipMKqJQgCxoaLbVtkU3CzbXtHVVNyHDtClAz0fPRFQhSISVhBRC&#10;SUm0YrpkYAVaJCN36LNAnWjIZUe7zBj9aUpLpt70uFS1YNctCqoWlEOipKRo2hoSgaqnCyMFkG2K&#10;ZOdIpl2Utk9ta0PbgKrAtAkKAJZ9S4auakRoEq2QkTsYi3oAqGojOzmGZQHj0tBUtXRo2oRFkeEp&#10;KEcSU7R7CYoBqp55FFWX2JUDhbYdhu5KGxZbQyKhFTKOOeaYSy65pEGDBv/+978pAJ3nmuPQKFVi&#10;VwiLjmFIAUqSKEmSSQHatugWyJsWFZFEqUa3dsNim5BuwXTp94yqJmlFk0oDLOh4S0NUTUVXCwoK&#10;TjjhBHvSIVP2gbB4UdUK2RbIRWhFGxqLQrY9x5HL8WNHBaWSSQfUKi0qQqKrmQy8aoUghVCShI4T&#10;wvRCN12Epe2Bkqm5HFahJAMtVhoAyE4bZiI6kliqJmldpmi3Tew6KUDVU7G47FWLkRbZKA3KbUO7&#10;7DGyXYVIVfAvut6Uiv3gIVDVxw9Vc0E3lH2oVtoApm2SNtgOvGkDTJFsGVh5V8BSNSGXRqkGypEc&#10;lNC2DMnYiapLlCRRUmrzTHpaKMCC8qVi6vYY2c46LsDxo6RUlFuCKh0/ZOcIgtGEDN1QG1nIMVh0&#10;agSktckwXSaWJoSlqiFdo0VtEJaqxqKbewaQSChJYqkCM0bbZKSFIu0odxKl2vo0DW0Dqpooh4Gp&#10;y8Mn/fGTVrSQS4xGB9tbQTFFS1VDYiZvWigYWKqEOEsb6QmdEdDF6oJhL5ZInW5IjSfRLKaoY8iw&#10;2PaiG1qKCjByHPpVbz4Zop5UgKUKzFMQfS4I8pJNxw/ZGu3Ngr2VJktzObJA1TOQNsYU7UYmZCOB&#10;paohHai6xFTIzoIljKqEkgwsur2qrFQ7LbKpFe0igzCrZFsUquI9JVtDXnKJ0GQwQQphV7KASD2W&#10;VsgApm0hbbydTF5Lc7xqJRMUAyxVDekapRooh8SsaltGVejmu6AkiZIkSpKYiukydTvktaPcBhZd&#10;28cee+wll1xSv359ynFAwcz/UI4DWBSK0ZCoj0ULZgxBCqGkpJipE41uQvEmpFsgHd1W2rMmU1cW&#10;qMO0wZX2kHYyaCWnmW2eumcYFlsDxZ7j0JCShbRhJFpQPomSkig1ianoAHuOA6+mQshtEugAEx1D&#10;htx/lezATOgA/WoaGruigcvuzTIf00VtAdkkZkeHUT+VthK9p+ufdI1SjTDSCVLSgmlkCqC2FrRL&#10;G3a0iwxAukapOZB2bwMlZcaMMZuQrSHRgtazHAYasx8yLK20l7BvkbbJsEA6tZLhoopXreA1O5li&#10;RF9JlGQEk67RIhm5QA0tKF8SEilDpNEuMgDpdpQ7HfYAUoCukgEqfaPNViYkmphipd2CtJ2YIED3&#10;AwNUOq6JqWvbYuj+02IGaxtQlVCSEQzIRVCV9LSk9cqmKSiHgXJIlCSxV02Umhkdpve5iT2GlExY&#10;mmhItJBJz0L2Jnp6clNSjh9tVzqopSFBClxUTUumIVA1UWpqPEHVtMgNUu+OkgxIrwCnGSM9QekA&#10;s1hdeE2WirQCFSmKsAzlqKN03vv/dFtdoGuDYsjIVHRDS4GLpqqnXVE1oHlkAl5LQJY31OLSbS09&#10;ZEFH0htHdiZE78kYSzC5NEpNotQkWiRDk2VLAbU1UY4kSk1F+VJRviRaJCMLeobUkCAlC/YYUmTr&#10;FMhrokUMnX3/EPZ+Km2l43VbrdgxXWYwRsnSyiRtGESNkmxjabRCRo5QWxPlSEKief2jHBKzSl47&#10;ym3D7iWF0AoZB/p+mZBuokVx9CR71jmOo446ihTw/+D/Olr2VtEdVQklSZQksVQBxWjsCoFppY0n&#10;oOupU5iuaiCaBnnNMNlOYKkCrZjxMMgLSAGqLtFHifIlIUU3N0VA/Zt6WhuYNqHbEiTC0HMGpq4x&#10;FRg6Xn9XhRIKGplkqMAiUpVQkoEpWmwTpdp0C3QfB82W5g+oakH5Ur2WvQ0oBrreCcASgFfTS8h2&#10;AkvVAnmJtAq94uDJ/SyjKhKq6lcyiOxVQBtFOiARhtZJIcwAsskAWicDkK5RahKlpjY0FcJSBaTo&#10;VxPpVyhJYq+aaFG8/RneYlWRmDFkWwIIs2HaAEAxdshFMUCPoiHdgvJJlJTEFE0bkK03SnuhAF3N&#10;BDWkMECiNghyEaaS1iYDkK5RahKLSFVCSRJdteiEDK9AqRIlGc01pGi0SLtCY+4ZUgBssVuTkTAo&#10;AFCVdKBFArbpJSjGjnInA6gh6TSidFqRsRUoNQkUtM3UHLqykv2oSnJcwuIC1JB0gqraZUI6GRZb&#10;90MiQS5CSQamSDGEklLRuiWGqoSSUkU7KsggrWjuGVKAti0iVS17zBKjvWaYbCowbaC9ZJiYAQQp&#10;RPZLINOwYAaktQmzSjY2R0YpSAeWvQFI15iitskgyEUoKYlSbQ1NEZh2BdCSRaUqZMmkY4+aBV1S&#10;oUihyFLR1ig6x0EFNnYYCona1lUdiWJvSLYZptuKAkMWNQ2zKkGcRkkSquJVXgGJ7kjRmIppE/aq&#10;qViqQFdh0EEiQxS6mun40bY2CG1bdIJEE1O3G4SlqjHjNaQQSpLYqxa0nn2TgT0MtiVGY+ppAwDF&#10;WFA+A/020WvaGNI1Sk1iKhYvquYWicYSPSggVyYohtAKGQS5CK1ogzBFgnRCSQamTjZBSiYsAdSE&#10;UJJESRJLFVCMhkTsLnM3AlTJpepJKIyakEGI9rY3Qtt4Ja8ZRjHAUgVawSvFw65Ro4b+ror0C0SO&#10;A1C/sq0CorIkFKZJq9hFQDqhpCTq9CxJG0CQi2aoJAmJZBCkAx1s0QEphFa0QWjbogNSLChfEqUm&#10;sYi6SgYgHai6oWTaQKCrppEW8gLYtWrVSvs8Dgsq32DLaKQVTSgAmDZBAYSpkK058cQTY7GYmnHq&#10;RikpyR85fiiYRAoA5DKx66QQWtGGXdSQV6PUJCSaW6QhFzBtEwoDqi4hhTZZSbaeLegACjbROhnA&#10;FE1dQzpQdYmlaoeaANMmKIAwFYvLAkUSSkpiiqadCzo+0/Fj2fOAdGCpaiw62VqRTgFVLZDLfvyQ&#10;ripGJ0BXyQWoCqgqPhsZjh+LrbErhNbJAGlFE9FMouoSi0I2TdI+VWUlgaLRVdPQtgnphJKSQMEO&#10;VxUjUtWTaJFmqBWgRVU32lp0glzaABad0FUyCHIBsknUkItQUhKLQjFA26QDqhKk2LeCdKDttIYF&#10;rZNRKdSKUFISu0KkfSNURUIKYakCe4yGXISSJKjm/icMr/r4IUxRNhVIjwA6UKqhq7pEK9ogLLZZ&#10;BaRYUD6JkpJYRKpaUD7buJatAKSbaJEC0mIGkG2SSSRUPYmp2L1ANrImAlQuIFlMhWw6EER/qUXo&#10;ZpExuhx1FCRhIIwK9pn26qI7NwuJFK+bay8VLWIm6hXVZKEZUi96w4GukkGQy0Q5JKTQxwEoVUIK&#10;sFRNyAVUPang4DFFQHpazACyTewB2tC2CelA1SUWxeIlzBiyCVIIUzENbZuQTihJYlEsVROLi6qE&#10;ZQ9TAJAf3JRPLiCXaQOLDnSVDIJchJIMSM90/ChLQgHArJo2QQqhJIlWyCDIRdgVQosUoNEuqmpk&#10;rEDVJUoyRG1bdjiJqiIhhbArIK0ISAeqbmD/+wWoakI6zdBUAImqYrTNpAOLYlbN+zi0mDHHYUIx&#10;pm2Chni1uyjeRDmSWERLlbB0bgkwq6Yttyb92U1VZNXeOWGKGu0imwxAuolyJLEolhiLrVGSREk2&#10;URsEbP0hJyhAAyV7jqORLROhrCQyC1GBUpMo1YZySyxVQDGAqpTjoPlbUJuRxCJaqoT5FpOdCXtb&#10;ILtUWBTYaY8fbZNhQgGEkpIoVaKkJKZCAUDVM3iBkiRKsvWs0V4yNNprMUxkYMqfOthmVUYpSNEo&#10;1UA5bCh3uj4zQZEmypHEIlqqJpl0oF2ytbDp1dwDhAiSWKoai65t09C2BXIRSpLYq4SqpwaQS6PU&#10;zJ0TypEOFZEVCjOPGSkL7D2ITlOBSA1187SIxuk6JNDW7pLtUlCOJHbRHkNo3R5gd5GRdnOkX4kw&#10;aNpkax3oKhka7bW4SNcoNYmpUABQ9QxeQqmpupKyNtQot0Fa8YCgnjVKze34yYI9hhpaUD6JkgzR&#10;UgWYFb3LZFu8JrJphVc31JCuKskOSZGeFJc2TEzR9JJuohwSezVLAHkJJRmiqtvQXjJMKEBjVwCJ&#10;tLvIoD0D0vZgotQkSgUyC2BJB+gcga5qxZJKIKPCpQvpyUKttE1FKyjYGhTSYVCYGWAW7TINKhja&#10;nK2uynmKYcxt11UyTCiAUJJESUmUKrFXCVVPDSAXoaR0TSxoLxkmOoAMOzqMjh+yNfaqBeUwUI5U&#10;lC8r9jBqa6IcEotCVaDqBtlFi0Gv9CGCbSKjRIC2gcXWVVPX6ACLl3SNUiX2KqHqRgDpBCmEkiRK&#10;SkX5JNmXYPD6/f5WrVqdfPLJDRs21I+N0FC1Xr160Wi0du3a2gsDy6KWLVuecsopJ5xwAhbzUAgK&#10;wN5G55FIpHHjxtqLpT66QnwikaBlP6DeiouLsdQKh8M1atRAWxJlTxXI8AqUamARs4Rp3R5Aigyp&#10;cMnDRxw/5v4kl7b1tKkKsuU4NNSA0AoZwNQrhSLt8bKPNJ2QriGRNoMwbUC7QFVSB4KLgrVoegGq&#10;9pgs2CPNnu2YnQN7JCnAYmuUJLErBInkBaZNyKgKoKTNcej8ggW7LnMRaURlpQvI7gV2hXIcatI2&#10;5Jal3xsmJJpvHNmZ0E1MtGjxoirf4VyPHw2CKd7SClWc7/ARzZPA0N8o05GiZRJSgMXWKCmJXQEU&#10;qUmrkKgNbWvsorlnLC5dJcPitWAJJrI30SBMR9qbmF4CE9aiNjSo6o3SkKIjZSPV3KKQTQZ1QlXT&#10;zoIlmJCeCpRqYOmcRA2JaUkbkKkJBWdCBRnYRVOhOWvSBpNovloMEy2SQViqmcjUHECxiPa9TQZh&#10;qWrQyt6EDPPtNg0NAqi5RU8L9QbSBlMnJhCpia5qmyDFgvIlUarEopCtFekUmDYgr0kmndCbmRZq&#10;C1Q9AypIohUyDogsrWTfabykE6SI9zh5kJBNOrBUzVaAvBZRQyI1TxsAsjQkw2KbkE7oKrkIUgiz&#10;Sl5CSRJLldCiDBc2GSYUoMlFpF2nKjbszVOQa34Rg6hksSQItF4h4lUWUdWG1E2FCuyK1EPSS0WL&#10;2oWtQSEdhumyF+2yG5ZpU/X/8D/hFdDWm6QVQaZgEyj6XaAqGRpSCLNKXkJJEktVQ5GEpUpQmIlF&#10;pDCg6qlYdDOSDF21Y4k8UNCKGmpDY1cIrVu8VNXvCAHR/gaZVQBbi2SYTbRN1eyYwQTphJIMIFqm&#10;B8hFKMmARPICEglLFZAiA7NBwXomjRs3fuutt959993nnnvu22+/bdu2bY0aNejKny74YUcikQce&#10;eODNN99EMPVQs2bNVq1avfzyy127du3cufN1111Xt25d2b1ADCApLCx89dVXf/zxRwSTC523bt16&#10;4MCBn376aTQaRQzFY4lx/fXXjx49ukuXLm63W7a2Qj2QQYpGuyxoXRuEtmk/aMw3SLaoaAIX0KI2&#10;THRz7TrmmGMuvvjiNM/jSItupg07svOUq39StK1fTWRImj5Jt6O9FgNoW89BNDAgrx24zCYkmpCL&#10;0AGiR4lp6zwTRHuH2pYhKZg62YSlCuwKIZtaMV3aJgPQM0dVLsHATDTYkw6EyE9IYDdpdFLrxo1O&#10;b9r4zKZN2jVtclqTxq3IYWtuqZqIviSqnlTMZ46akyfsCgE9LdprMYD0i6o8FgSkmNgjqUrxZIsI&#10;A+0iZFNrP2QAHD84r3m93nbt2t1888133XXX3Xfffccdd1xwwQXhcNjMdGhIIdIqyqoMamuiHBJd&#10;teiEuYHAjBEd2ZqQCFT9QMjUijoEejKqLkGVdLJNoBxb4+iiOvlFdfIKjq3x76PENw5kozTYXbIP&#10;ga6K91tCiglFahCjrCT2GAtmP2SbWPLcNA0KNlERScwYVJWVJBeFEH0ZKFViqZrAZZ+kFkVH6dqS&#10;DlQ9ZzI10b3pyWiFbIuhkVHpxVxQDVL7wRzMzdeQNxO5xAAdo+PJICx/wsigGDKA9FegVImSUoOV&#10;lcSuANkoBeWQmIrFBWhfmVCMbCQg0UQ50rnsmJGZmugYPRlSANlaJEOTVsmEDrAYhK6Koyfd8QMo&#10;gNAxpm2JAeTS6AAdTAahjx8xg+TxY76SYcd0kU1YqpmghhZMl2kDqlZKpmDSgapnASFGsec1qIgs&#10;hthzaIC9jf2GIdKkFSzNU2JSC3R70S4zhmyzSnOg4UjULlFgGHkNKirHIWJEexP78aNjTAPY/36R&#10;lyCRDBMSibSKsjKgA2TTFEgHumq+auSRnjJVjWyXEkyQDlQ9ZzI1od6AnomqJzFFsgm7QpBuIa2L&#10;RGBWaRqkaMil0TFUBWnDLOgYMkxw/OhDCAHiXcnhT5gZA8jWiukiLIoZaYF0wqzCrlu37ueff963&#10;b18scOrUqfPYY4999dVXJSUlZWVlt95663HHHXf00Uc3bdr0tddemzJlytChQ1u1akUNmzRp8vbb&#10;b995550Oh0OMkdqtsv7xj+bNmw8cOHDcuHHvvfderVq14MKaH8uKn376aebMmbfffnuNGjUQBr1+&#10;/fqIWb58+UsvveT3+2mnUSeid2Pr9KuJDLGKgPQs6DAyCKrqOcjACmRINsywbDkOS18YjFoSSk1F&#10;u2hmWgGZqtogqApUPYlSk7qqpAujVyD3j3UHkcuCRadIE9KpN92n1NIEm1CMRqmZdYIUchFUxdBa&#10;hyE2L7mfNWaAtjWmlwygnzmaCcoymDZBCmjeqNElzZt0OqXZS62bdzut5Yentfzg1BZvtmn2zMnN&#10;bmvR5JymjZvKYN3EbGsie01xacWS4yDbVMjQyJAKlGq01TZBCtBV2r2AFIJiNFoxvdomA8CmrqRf&#10;oHVtm+AE7fP57r///o8++uiZZ5554YUXevXqNWnSJJyYcLKDKz8/H2HUnGZItmythiaFMKvatkwJ&#10;iMbpIu38699HH+uOFTW9wHHy5boUt7rMrDpRTqFyhSzJsGYXHuMIZek8E7qJmGW65hadqiamrm1t&#10;HBfz3XVlu0dvPOvm8xq1+Y+nXv7RMlBAMYRZJS9QdaNz2r2AFIJiTEjULhlVgekCZOs+tZgFijFn&#10;QooGOl5Jt3s12mXGUFsNXGaYtu3YXXKC1rOZRvdGBkEuYNomWfS0LrtOCrBUgVa0QViqGtKBWSVb&#10;Y/HqfUIiIN0OuSjGRLtMdJ9UlYEZoRjCrgCzNzPAtAFsy7iAFI1skb55Ltj7J8yuyCZIyYIZg87N&#10;VqZLYwYQpBD2KikWg0BVX6YDpUrMKnk1WiQDc9b7REOuLKi4VKBTV2afIjpDvAYBFE9o0QLphFbI&#10;IFC1jAvMngmzOUFVC1lcFigSWKqAlBzBVHVSQBuWQrqKkYVyCvJAkEqyOZSKJng1Eha6ahaLSxtm&#10;MQOoilmLAtEIU+PKQjYFmLYJeqFXy5ulvdpOCwUA/e6bIrAcFRavJm1AluMHZOoKpHXZewOI1FgU&#10;quaObpKpOelA1VNHJ0xRx6QVLZAOTBuQlzAVss13DZBoR7sozMT0AtiWI4GMTMhGYhqWVhpykWj3&#10;6ioZFKlFaks2YXpNOxMNGjSYMWPGPffcQz2fcMIJAwYMOPfcc6HfddddWJfVqFGjRYsWd955Z7du&#10;3Xr37n3yyScj7Nhjj0UTrAv0YwrTDgTxiSeeQEM0nzhxYvPmzaFgzX/GGWcMHjx4zJgxn3/+OfUA&#10;8aKLLsJyY/z48egWSwy9XWhCWKqAqhadqkDVkyi1sg4JsuXe/aPHj/ldFYpBnyk5DoqDQYNlR0da&#10;gqlKXtmfMoRPQiJQdUMhlCoxO1fuVJQviVIlWtEGYVbJ1nMmSAT20U07LRQAzD5JIUgBZFsULZKh&#10;QW96MqjaDaBH1AYhQxRpcxyWXIMF7cV/zm/a+K22rQafefKk9qdMP+vkWe1PmX3WybPPbDmjXYsp&#10;Z7QYe3rzHqc2e7hlk3aNGzXO2ifINKj9d1XI1pAIVN1QCKVK9K6gqiXAtAkKIJSUoTnZALZ9h9Or&#10;iXZpm6hZs+a1116LM86VV155xx13fPnll88+++x///vfq6++GmfArl274mwVCASoIQZSzYxRqApk&#10;SArKYRw/VCVDhihQpc5hU6Tm6NoO73n3n/Diz41em6XLSbKYSqPXbQUxr0zznnv3v/4t8sdyCmoI&#10;YE4grVgpaWdrqabtECuK05qU9n7n3ln9nh7/yW09upxzx9mlgaKadMGmgmxIp0DVk4qqSEghlGRg&#10;0akq94r1+KEqXvXmmC5A1bTAS63wSlWNZSBAOqGrpkHA1jMhSNToqkVPi54GVc0m9m61glaAqtSD&#10;CUUSSqoMRJp9pkW7zBjYhKWqIZ3QU1U+iamQrSERqLqBckiXsowwVZdQFa96dKBd2k4LBQD7nqHe&#10;KAyQCFTd6Nweac4EaJ3QNhmW4LTIDkQwvRKmDWSIUtCn7haGJRJQMNBh2UGkspKQYnZuNwBswlIl&#10;SNSYk1ERqShfEqVKlJTEFMkGsDEEzZnQAaRTFVi8aSEv0G1NkdCR2kUK0FVtELD1TKhqGhrEQDQj&#10;CapmQgekjTRF3TMNRHYFIhcgEGFwVlYoWSDuhpA3cZCob44Qr8kkBbmokEgFtlk1RV3QuRYtMaZd&#10;UZIxKDQcihoawbKYVRjYXtohGrEz5KuJdmk7LfBShzqSDECiDjNdWiRbGwRsS1uyyQBpRcKuAPRm&#10;bwIju6g3ymxuIZNuhyJ1nwSqFsXeIRTCUtWQrtEKeQlTIZsgBai6gXLY2uo5kwKkX1TNbbG4MgEv&#10;tdJ9igYSMUzqgQqUz4gkw4ykKpD+NFAMYdpAVyORyKxZs1566SXqB0vx4cOHd+zYEUuAevXqHXPM&#10;MYiEXVhYeNttt3377beU4ygqKnr11VexQOjevXvfvn3ffffdBg0a4AqW+tR4vd5JkyZdd911GGXg&#10;wIGPPfYYOqxRo8YZZ5zRo0cPSppgrH//+98ej+fxxx/HND7//PMXXngBDdHcnLNlM8llBsAmLFUN&#10;6YTZm3JLTIVsghSg6qmYLtMmKMeB/UM5DngxujXHQdW0iP6MAG2bIqBNkrECErOg4pIoNZXsu8mC&#10;8klvpoYa5ZMoyUA5JGaVvEDVk4q2ySAsVYJE/UpIT0XVhFyEkiSmom0ygKkTtWrVou+qNDKg5EJ2&#10;Tm/S6Jk2LYe1bz373DaLUM5pvejsU0Rpf/Kis1ouPLOFKO1azDuj+U9tm37duukdzRu3Su3YMlCm&#10;cS05DjKyQNtYWOfo+pGaJ5bln1CWhwKDygml+f+J1aydr84IFAyomgkzxgy26No2IZ1QksSskhfA&#10;LikpwWnrySeffPDBB7/77rs77rgDJ6mjjz46Ly8PysKFC++++24Y+fn51BbotmRoyAvIJpEgXZNW&#10;BBaRwo4p9IavfrHZJ+tafLbpIErspnf+dWwBPonmh9ECDaRRaip2PVMk0GOZMabduH7g2zduXTri&#10;+bk975nwzmW9Hj7t2tbB4lo1KMTSszl5uCxeOxSjm2hIt9iWMNI1SrWNS1VgVrVNRhYoHmSqaoOA&#10;bc5Tixqt2HVlGVBX2eO1gWATLZJBIFijJBvKnS7ALqJ/ErXLHmO6TEjUyFkLqJo2xkKmGNJNlEOi&#10;pFSUz4bdZVf0nO3IviviqQp0VRsEVQklSZRkdGiKwFI1kS0USrJBLtoQ+Sb80eNHVSSZgqlz8maK&#10;AdoFQ0OKiZy1gKoqTkKKHeW2nYKUaqAcEiUZKEc6VETqJmibDMJSJUgUbVLRXguka5SauWdNpjAi&#10;i9fUaTfKN0HtT20Q1I9Y80soBWApOjVgV0SLpIG+tYJCOQgdZk9J6HyELiSaMaLP1N9PsQSkKQj4&#10;1z//D61kpJqAFFG0TboYwNghaKBRkg2L16yaenYsrSy2CekapaYbyC6mDcP2ki56MQK0bYpAHDoS&#10;XSWDkH1UoNRU7HqmSGD2n71DvFrQLhNLh/YAE0uAxaYqGYB06l9JBuQlTIVsQFWgbVPMgmwtMKva&#10;1gYBGzPUO0GLFki0uHT1mGOOefrpp8eOHXvllVeedtppn3zyydSpUy+//HLzixUIxsX/LbfcQjkO&#10;KOFw+MsvvxwxYsTFF1/cqlWrd9555+uvv45Go5ZR7rvvvp9//rmsrAwrhTvvvLNXr16xWIxyHIjH&#10;IuLZZ5/t2rWr2+1GJ6+88sp111335ptv0n0caG72preURMtAdhBgotRU9K4DWcKILAHkMlEOic5x&#10;/Fs+zJW8/w9ZGkjmbDTaa4F0jVIlGAaL1ZYtW1500UVYuWEvY9mmfBJLE0uVIMUypbSRlUJNCgoK&#10;MCVMBqvKTp06nX/++ZbvOJFth7yEkgzRXlWWzaXp3LkzXslrATreLRyviURCK/hUnHTSSZYmqJKi&#10;DSJtFbuRnsdh5hfS5hogmnrbJo3fanvy1HNPXXSeKIvPaS3K2aeIInMcopzZclG7FovaNV94RrM5&#10;bZsNadPkoRaNT5HNqTcga4q0ChmWHId+JaRHoOr//Get/H/dd7VrQo/GUwefsXDkOb+MPZfKypGn&#10;rhzWeG6/E56/2x8PHWu2IjsT2WPIS2iFDEC6HeWWKEmKZ5555ldfffXUU08NGjTogw8+wDuu71vG&#10;yWjBggXPPfdc3759sVuoLSCvaduxeKmqUWplOtnHFHojV3Vt/un6lp//ehAlfsv7R9WsrT/CaT/L&#10;gLZaqalQAFD1JFohr4ako2ocU1DkDDY48aQzzjvloqtP63hDq/Mva9D8VIc/XKNmfjxQ/N4Tl83v&#10;/+i0z28c9coFPzx6etdLGv7HVxuXbdSh+E+yZ8xZQwp5M0EBCKaqhtqaaJ0MQLod5ZZoRetaIcyq&#10;RVdWEhlYOSo6iVJz0FXdFqmxuHQ1U5NK96o9gIBLWemgtqqSxCKmrQJVTzcEKeK4SUKiPTIXqBU1&#10;J0ydIN2OcifJosjwlA6VZUCiDEyPDtOQAlRdoqQkSpVYFKpqTMXuBbKRQNWT74KqGKi4JGljAFzK&#10;skENgaonsYhpq0DV0w1BimVKspE1MheoFTUntG6x7ZBXo9R0PQCLbVbtUIAFi4uqGqUaYdrQpFVo&#10;T5KdBYoHqi7JcmAQKX/C8N9kMVMDWYoKIwOvslCXOiWhDV1NjlmRwoCtw7RCAaaoq5YiZoKCANuE&#10;1QyNonTRrAJU06LcEnvVVOxVZRloUcamwXS5XK4bb7zx8ccfv/fee5s3b24ugSyQDlQ9nWLBdGWy&#10;cfDQ8WM/ikTXkkyXQOQFqp5EK+Q1IR3Yq8pK7ZZmRVXYJGoFhjl5EoGISEcmF7WyQDoFEKTbUe5k&#10;gKokyRKQySZkbBosLgomlGTrCihH6ogE7Pz8/P/+97/33Xffbbfddvvttw8cOBDV7DkOv9//8ccf&#10;P/HEEziG4W3btu24ceOwpsYKkZoALOt+/PFHLBa6du36zDPPfPLJJzNnzsRqHzGU47j44ovPPvvs&#10;t99+GwveBx988NVXX23atOkrr7yicxxAztG6RSQCXSWDMF1AV7FWfdoAqxtgt03w2cRSiPrJAg1h&#10;ohySY5LP49AfcFCR41BRNjK58IEk0B3elTp16uTl5Z1yyil4/9555x3a47/88sv69et/++23nTt3&#10;Llu2rF69elkG0sjpVADFfl6wQGGmQZg6ptqkSZM333zz9ddfpy9BYbYPPfRQv379rrjiChwliDHR&#10;DU2bDIJcQNWTWESyTYX4/fff8SpjBSQSqBYWFl5wwQXnnHOOduHYvemmm8irIZeJ1rHTLPsNuv5d&#10;FTO/ILMNqqptMkCbRo3ePa3Z9LNbL5Q5jsVGjkPcxNG+lbyPo+XCdi0WygSHKKc3XdC2yehTmzzY&#10;onGz1ERGFmg4GPqLZya0XYSSkriKjv7oqciosTffN6z/pJWLy3etorJ39Yd7Z7TbM635b5Oaj//u&#10;7Leeu+DNZy98yyio6vJi53MvPe/4vJpHq04l5lhpbdOwQDqw2LpKNs5x33zzzYcffjhr1qy7776b&#10;nhUEEICzG05Vzz///A8//HDHHXeQeEDortLagKoWtAvHDwxxH8eVXZt9vLZF940V5TMUcZtGSxRb&#10;XsMsIseRV4f6JGgU6tyEdAtZXBqK0dSomRdrfMpVj7z4Zu/hg6ctmLBg8bTFC6ctXztx8eqhM5d+&#10;NnzS3S92O/2/F7348JU/fnLb8Nc79up81gPnHXdCsF5ejX+n7dDyObJDYapiYBF11WLgNS06xrTJ&#10;AKZuIZNuJ22kFsUAEqpqlJp1dHH2ybzfdFvEyJ5SRjTttMBLnau6RDZKQxaXSaWdaJSUGRWXRO6J&#10;yg8hewxEZUl0lQyzmhbtJQNYbI2SJKZi2nZMb6YwMwZQVaPUVEjPZacBxJhdaQOQnhZ4qX9Vl1Cr&#10;g0b1krkf5c5hIBUnQZWmSq5MqGhb51oxDbK1Aki0YLoy2QQphEUh21RMtJ4lwB5DIqCqianbd5rZ&#10;RNuyRUY7LfBS56qeRDZLKWYuIHvRiQPRjUgcqFdlSB0le4YCBcEUoyMxWRQzxlLMYBT0QMWcOc3N&#10;olPvYqMzoF0UBrRNOqCqiV1MGwa0bgmgKl5BOBweOnQoFiO4mlq4cOGkSZOw/KNVEAXbIVeWD52l&#10;ra7CsNhpgTfj8ZNKJt0ChRFKykClAYD60Sg1SVqFsOwxKMqSUIzFkB6lYI0WDAYjkQjWkrDJSy5Q&#10;XFxcWlqKxSY1AaSrioEppg2wI3uyRpIIVD2JUiVKSoV07A3LDgHUCodfixYtevfu3axZM6xDu3fv&#10;3q5dO9rkGjVq6BwHqlgRvPDCC/fcc09RURGqWMOOGTPmxhtv1HcMQLzssstweLdu3TohQZ+fffbZ&#10;+++/X7t2bXT79ddfY5URj8dfeuml/v37f/XVV9dcc43T6Xz55ZfNHAdAVxolGShHhk02efrpp/93&#10;gOzevRvzQVuzf8tYcnChaN00AN3HYeY44BLfVdEVjamYNpGfn9+gQYOLLrro/vvvf+utt3D6WLBg&#10;wa5du7AMW7lypZqyDcpxqC4McBCY/evDwjJoJuTsUlCOVI455pj27dt369bt8ssvt6QzysrK3njj&#10;DbzrtLxEMOnUUJNWIWDraRPKkWEyAK5169adIDleQrYGx/0NN9xw5pln6n6y5zhUPYlSU4Gucxwm&#10;lFkgg6AqaNSs8d1ntBh+erOZZ7VccE7rRee2WYwCg76rcm6bReefuvC8NgvOOXnBWS0WnNVswZlN&#10;F4rSZEG7xvPOaPTDaY2ua9moSeNc0xxE2ofraNuyddjtrqIaHz9d+tvktlumt98x67y9c5Jl5pl7&#10;Z5y6d0a7vQtuKP+l6/7Vr/5vzWv/W/N62rJnxSuje93RqklE9WsD45pz0JCiUapNr1OnTtOmTXEa&#10;wjtLtGnTBtVHH310+PDhgwcPxmfnlVdewSkJOrk6dOiwaNGiL7744scff8QHDQqgti1btsQZ3xwl&#10;7aCAdKDqkiwK/tAcVct3tKshSg3X8Uc7G9aMnuq77I3jXpzX8OWFqry0oOHLi056e0Wzj9a1+HRD&#10;Su7DVmI3v3dUTfFD3xqMQp8XsuWgSteYisVlh4LxF7Jmfu3ocY1vePrN3lOWLNqw7ZctO1Zt/GXz&#10;8l7bZnbZOPmxlTM+mbti8aw1W35avrHfT3OGjh33w7efPHPHxc3LPHk1KlLpmBgZ6JIMjV0h5PAK&#10;JaXD9FIwUPWkom0yNHYFyBZCp/1JIqFdaSEvYSqmQVAVqLoku0KGZT6ZQJjZkKCqRqlJoMjNtZ5v&#10;VUViKhZX7uTSCU3DDKO5iZZS1AbZZJhQgIly2NAuCgNUJUzFtDUWhWIImrNySJTD1glQjiQ5iqQA&#10;S5UwRTIs88kEwnRbbVgg3QSi3GI1hBY1pmLalWJGmg1N3YTmYHrNWZGRHTFGKsqRiukimyAFaJt0&#10;QFVNWoXQc9aQrirpoABgr9IrARuX/qqSRAYKVN1QCKXaSOvSomwqoKpGqQYQLZusdVmpSFiYGYFc&#10;igg2vq6i8w6qQ22TgVhb8kL1ky4bopaNyYCKksxxUKEAS6EJmHaFkgrGkMNYsYtmJPYnMGMy2YRo&#10;KbFXtQFwxfvcc8/NmDGDfqXC6/XiKuubb77BalnHAGoCtE3zIW/uUFtVMSBdA4U6J5sMbQOzauqZ&#10;oHjCnDYp2ibDRG6liD/qqKOwSsLiDlAewR6ftgdQs2ZNLAnpB02VJMEnF0txLDipCq8OIBuQjYW9&#10;y+W6+OKLx44du2PHDqzDTz31VPpHcbgcDgcujMeNG1deXv7dd99hDQ8XZQQIdEIbQjZBLqDqqSif&#10;4dXnGS1SAEEKkUkB2qa9aiESieAIxFoAq7C33367U6dO2NtNmjR57bXXcFVPDc0cB5qget111z3/&#10;/PNYlxUVFV111VU9e/bE3kYkvHjFehZdDRgwQI4gwD6//vrroZx44ol0H8d///tffBCwopw5cyZ2&#10;IBZZ2IH2HAchZ5GyB8ggxY5lt4OnnnpKLftzhnIccrSMA5lesglSgM5x4AAmF+ZmzXGIw8S4aDDR&#10;CnYQlmT79u1Ts0tSaY4DnwHqx+ychiPb1E07C6IvG8qXBMcujom77777tNNOwydZBUkoIB6P4zyI&#10;Y4g+jaZLoxW7i8CGKCt1VkqycU9W7r333ssvvzwcDuseunTpgmOd+iRIVxVjIEuVIAWfB3y6zCwG&#10;SElqSJKVk/7z39Zn3n/Ohxe0mtSu2Zz2rRZSduOc1gv/e/riG69Y9vhDy19+ZtlLTyx+8vaF9507&#10;/7amC29rtOj2RovvOGnpnSctv+vEJXef9PUNjTqcflLjA0lzVPoAYYKq2O2u4rxPXjxz18J7y5fe&#10;n6Ys67z/l5f/tzpjdoPK3pWvTuh392mtKn7SRWNR5OAKJRkoh82FU9iiRYvUh+EPs2HDBnyY0w5k&#10;wRJATQiLAlt8GP9ds+4pnT3XjXZfK4rrmlHOq0RxXDnSccXI4stHFF0+ovCy4XgN3DG+wbNzjn91&#10;6fGvLT/+tRWZSuDK1486Nn32UNtaxwSAqeQCBRf6IxfefO97fYZMX7Vm6eZNCzetXbZp47pfJuyc&#10;//TumXfvGnvumqEdp80a9fPKzZOWrh87be73/fq/8trrp7U7M7+glu6HDMJSzYQcPGVDAFUJi0JV&#10;QkkSu2KiXfYYUsR7Z7hgm1UTcmmUmkSpSV0bGvIC0waoZn/vTNGMMXVgqQIZmybYFLVNc8gOgnMM&#10;092amLreZP1KyBBVtRsmMtCK8km0ol810p+GtF6tmC6y8WrZIVAIVTfQujZMTIUCCItCVaDqUjGP&#10;HyD9FZiKtmWgQFfJsGAG2GNMMdMcTDtHLD1oTD3T8QMs1UyIviRmlWyNRaEYoOqpKF/mTuwuO7ID&#10;gaqnovVMAYBceDVzHKhqLApVgarbejaVtLZoI4GN94XeGoJEwrQ1sl2yISUpjKQAVbVdaUFPVOQ6&#10;rkJRhk5eoM/UL6HgVXeCqqW5JYCKcOkOk62sMakKqqKIBrT1KQiHGMaKFi1eGS7OP8B0ZbIBVfFK&#10;kGiiRafT+emnn3bv3p2quMI/88wzv/nmm5YtW1KM7EBAAeLdS4qkmGjR9FoidZW6IiCSrg1C21o3&#10;W+WO7seC7tbEImJJjLV3ixYtzjnnnMsuu6xjx44NGzaEnrahsgywprj44otHjx7drl072bGAXNjb&#10;WMKEQiGd5iBUkARVTABt33vvPSwS9+7di+tbvM6bNw9L5eOOOw6r9HfffXfjxo379++Hq7y8fMmS&#10;Jc8++2xJSYnujQz78UOouoFyJNGifiWkU6DqqQ3TKlmOH6w9H3rooSeffPKWW27p2rXrnXfeGQgE&#10;KBKooH/8A+tzXNtjwY+lECk+n+/hhx/u3LkzFobQ4c1PPp4PDfHeffXVV3gLSMEEcMLEfnv77bdv&#10;vPHG5s2bv/TSS7TyxcoO4q233nrMMcfUqlXrgQcewDITHxBqaKLnI6dm3RCLaNntQN/Hgbds5cqV&#10;szODt5LeVjPHAVRHSbRChgxRkE5gu9Lcx0EWgTqmC2R8ehDWtGnTkSNH0jaY5JLjoIEsULcEbJqA&#10;rlYKRZoohwTVY489Fuc1fHodDgcpGorBMXHhhRfi+KtduzYFkJ6JTLvI7JNsDRTdiqoXXXQRjks7&#10;pOOtwmfb4/FQMMAmNGvWTHamIF0j3rnkrqNXewzORyfYnseRqXpCq6axe88Ndrui40Pn9m7ffMoZ&#10;zead1Wrh2acsuuispc8/uWDIqPFjFw4as3LomOWTJ8xYPOar5d9dvfKzZmu+PGnjt4229Gy0rW+j&#10;HT80XvJlk2dua9SqBXVZcasIoVQDeuaonrzeKIJ0gqp4dTtqdX/j8j0rX7GkLQ6oJHMcMerTgn0O&#10;qmIjk+uQ5zhwkNBYlhFpqtpleqmqUWoyWO7p//vn0fn1znjJc+3owA1jAtePcV09CsV/3WjftaMc&#10;V4x0XDHCc9VI95UjCi8dVnzlkMAdY6KdpsYemRl7ZFam4jyv61HHqiQCMMcFciIV0ByULxV4tUG2&#10;Vv511FGOUPyW594ZNXfplDVzh68c1GfxV1/O+3DishmrFg/4fULHXSNP3jmg/soB//1p2ojxyzaN&#10;mrO837DRH3z08YvdPr3k5vsd3qC6ZDPmRlWg6pkxw0xbY1F01R4JTDFTw0wggNC2adCOpSqAnRYd&#10;RlVLpGyq0AoZQL93JJoui53JBSxVYAm2VwlSMh0/GgpGmG6SFgpTFQPSga5qQ9vUOUFKFlScgXIk&#10;IcXctwRVLZCeJcCCJUxXZQcVQDF3rKmQnQnZWmCpAq2QAXSHJJoui62rpg1M20TrMtzalQaKfTNN&#10;dBjZZNjRYXg1OwTkMjF1sgFVgapnxYw0bRM9DQogSLGQSa8Us0+yNVAwAXMO2rZAum6lDW1rSATa&#10;liNUfK7NGAtpm8MgYFNXpAMS7VC8BopsJhuiZisqO2AUSwAV9CSSDiiGQoV0lZJIGnilAlvFpyoi&#10;2CgUoyKNvIbwJm1LocQNFcQo2wbGk0MeDJa22iZdviEVxw8ZdiiM8mIIq1ev3ltvvTVo0CCv14tq&#10;nTp1sML85ptvcKmpO9EGtSXbjjloJhtQtUaNGlg96lvXs8drUMUEsGqVS4Fcadeundvtpt40ukML&#10;pAPYWAqWlpZeddVVWO7eddddHTp0aNOmDRYILpdLR8pGGcH+xJr5/fffxzIbCxZqArD/sdzDuhqr&#10;8bKysuLiYvuORRgZ8N52222zZs3au3cvVrzE9u3bR4wYgSndeeed8+bN27dvn3IkXe3bt6fmGhoa&#10;6CpW8liuNmzYkL7ZgTlgGYwlBqBfM8Gc9UIMHR599NHYJy1atDj11FMRSZ1gW7AQa9u2rV6YEHIQ&#10;gbbF0ZN6iJphwOfziZv2jz8e+0TfLENQAIBdWFgYDAbNRAZ2EZbuaIhjw3wSB0BYgwYN6NsJqNIc&#10;MPlwOIxOsAfwSgtbNMQE6AZwbBQ+EdgumoYdxFCHFkgHuqoNbescB961Pn36PPfcc88boKrp3r17&#10;eXk5IrPkOKhKO5ZsGSIQbgNsNd5HynEoiXIcZKVtkxYcNKNGjaJtMMnluyoYAjtXD2QaGr0xgLwE&#10;6YTdC0gEqp4EbzO2/LzzztNHFemmgXPEgAEDKKdl74GgCeAVmG3T2oCqBKrUnICCN/XVJK8kUfVX&#10;X33nnXe6det29tlnU/NYLIYz0TXXXBMKhUgBqi8DLdJYFAZIBPYch4lMOwioctw5Jwe6XuL65Kp4&#10;t8s7X3PasNObzDyj+YIL2y17+fmJk5a9M2jrzR9sO/elbRe8uu3+z7d+NWrD/Bmjfh1/147RbfaO&#10;bVE+vmX5hJb7J7bcNrrF1y80PfeM9GkUoG3SdY4Ds5V7WqA3QW6NQFfhrbIcB7nsAVBIpDA78GbK&#10;cezfsa1845rydb+o8tuv23es2bxjmS479mzav1+cBUzoPg79h5xGyYQOELNMhXSCqv88Or/u6S8G&#10;bhhz7tNTr319ZvSmMQ3vHHfL27Ovf31myc1j/nPb2Otem3HBM5Ndlw0r6jjAf8vw6IOTYw/PiD08&#10;M1OhHIfegZZBgVbsLgDR3PkEbTiBE4o30eCelz6YsnLzii2/DVs54P05XZ6bctMTE27vOX3UgmXT&#10;V0x6eu2gc1f1ajZ90P2jp08es3DV6HEje3z65uvvdPug35jnPh9w4intatQ4Fv1rRLdJaBQLaXWK&#10;B6puYG4+IJFQUjpRVTJDYSB7FaCKOdA0tItsCzpGYwmmKqEkia7SQIBiCHIBS9WC6bWHmV6NVtJ6&#10;NaZL27JFhU0GQVXaEDJItCBCJaouQTAZymcjrYuaAFU3oNEzYWlFVaDqWUFYyqcp2Up2kILYEemO&#10;H21otELxMjZ9tyQSpqLHIhGQTtgVM54UYIkh7GKWJml7APoaBq86JpNNEyNINy+BNOQCsNFE2ya6&#10;q7ReQDpQ9STmztFe0yAbYUDrJhCpE0AGhYmWtn4Iqmpk3ynzB1S1YHFpm3QT0jVa0WNRGEEuYKkC&#10;SzCJdgOYtsYaqUNgyGImCFD+ifc/mSaoyBcYNrohGw1RUKVDhgwq8KrjyBDtCvVDIhlUdKRWhC3j&#10;9TRIwauaBnVFXkIa6Ej2pXZjJrRXG9QQUBVYbBO00g0BiaqSCsK0q0aNGrhSmj9//nvvvXf99dc/&#10;+uijw4YN69q1q+WnBghd1WNRDEEuYNoEBQOKxGKyefPmnTt3xtJd38WgO5SBKWiRjJtuugkrw969&#10;e+OVjC+++AKLArVISC4TyH7jjTc+/vhjWvCbncMGcjtSxiUdpyD6Agj9Y37Dhg3ppESYkWSbQMRS&#10;Divn0tLSG2644dNPP8XG3nXXXaeffjo1AUcddRSW8QhDt0VFRdFoFAa1BdSPSc2aNTt27IgtxTpx&#10;69at8+bNwwqoZcuWePuwcL388svhWrFixfbt2xcuXIi3EpfTWM1RbwT1Y7Exw88///yll16ib2Rg&#10;V2CF/5YEK3ysZKdMmdK/f//XXnsNu3HixIlYZGG3YLH9888/Y6lM/WD9iHdk7NixWEVS/xoK0GjR&#10;3O0aGZJxD5jxpAB7pCWAICWtS2Nx6apsVGGTAbROEyODRBMdoOqSg34eh2pvTEOjR9GvJqTklOMA&#10;ZOtXja4edI7DvI+DuiJI0Z8xLZJBkAuYVbIt2HWMiw8J5QtQxatlfwF8JidPnuzxeEQDGxSp32yC&#10;RNMwSRtsRtIzRy3oAJwdLrjgAsyZqh06dJg1a9bcuXPPOussUtIOSuihEUNQFVCOg3IKdijLAKha&#10;emVbzxsdnZ9e5fn4qjOfOP/jc5qOO63JwvtvnzNh1iNf/3buy9vbdd1+hirbLntz64dD1q9dOGDP&#10;1Kv2/9T6f5NP+d/kk1F2T2w54sNmV17YqHGGxApQo0pQjSd/V8V8mzSWLQIuR61PXz8EOY7xP9x9&#10;Wsv0OQ6gdXuAVixvugYBmXIce6b/uKPbYzteuI3Krv6fjZvxWI8Zl3w7vQOVaas+2btvNwVrsnxX&#10;xa4cEP88Or9O2xfDN46594O5Ayavb/HghA7PTZ28cMuomRvPf2ryf5+ePODndU9+saD4kqFFlwzw&#10;3/yHchxUBWaVbJO0h4GmZq261z3addKStSu37Fz669YRK0e+MO32Jydd/eTY+3pMmTBj1a9Tliz5&#10;edqwseN6Dvl54tC5v0ycNn5+70fGvdrhi0+7fTF+/qc/Lrjo1kfqFLlw/tGnIBMMoazUmVsMk0yi&#10;qVs+pKZCmMFZ0M0tHFxvwB6Jriy9pUU31MFiZklIyY4KTQaTYQ5teglTMW0T6iGTF5DLRDkkpFg2&#10;StvaAOafMG0QVAW6SkZa0npl64ppWHYLXkkxdROKSUtaF/rJ0iQLZqtMkwH2zrVi2TRC1TNATVRo&#10;MpgMyxy0l5DhFYrdq6ysyD5SUI50qIh009BohbyAqsCskm0nkwu6flu1QTopBIkWqK2qJKGGup/s&#10;ICzHyFzI3pWeKg1KkAIsGyK2OfXyXTkklmCLl+KBWSVbrP+TRScI0ha47IVclOCgIiLT5TjIddRR&#10;/0IRiiwUI+zUVlQlBa/UJ17Noke3FNKVl5AGbTLtRlFPB2Iyeam5BXswwsxIbZsiwPIGS25cPJ9/&#10;/vnHH388rnjPO+88XDxj1dq9e/d+/frNmDHjySefpFsVMqFHl2MqSAGWuaFqxmO53rp16yeeeKJz&#10;584Y6L777sOiC+sLijH7AbJjgVm98cYbL7zwwh49emBhD7799tuHHnpIx1jAuu7qq6/W/xqqIa85&#10;qLZxlIRCIYxyyy23tGjRAhOGfuyxx4bD4VatWp1xxhklJSWyDwFchFm97LLLrpfcf//9uGjH1t1+&#10;++2nn346XG63GxfwUBwORywWw9tB34XBq9kbMHcawKywo1588cURI0agN5/Ph04oAKCrZ555ZsKE&#10;CZi25aYVS7eAFPRv5jhIxKwox4G1XpMmTX766acrr7wSk8RYjz322JQpU7AAwds3Z86c6667jv6g&#10;Y18hHu+C3+83x8o0LrBsGmEqZJvod4cgEYbuitAujQwXIhmAbP0K0In0WNtqyGuiHBLsB7xaZkhI&#10;vxJpdwG8U7RO2bdvH/Zwrwzg2B41atR+47squjcyTKhnbevJ0CspOsdhHjnieRyAgsjWZNq5fzzH&#10;Qf0AbZu6aWeCYoCqG2hRB9SuXTvTfRwaHPH9+/c3v5ukHEmUaqBFi5eqlr1HiI4ksNPmODQ6x0H9&#10;4BxxxRVX4NMYDAYpIDs0BEEjErVszxyltAIhcgwS2CeedFLslnaud0SOw/Xp1dFul91y6+mD2jZe&#10;8vnHPcduOu/lbWe+oHIcpz8vyhnPb7vx/S2jf5qxa+6j+yef+r8pp/xvysn/m9xq36SWP33e/KbL&#10;Gmd58qgaVYKqfh4HoGmrisSskn2YchyWcYH5uSJgE6puQ7kz5zh2D/pq27XNtp7rp7Ljtfu+GdLs&#10;iSH/6Dz4/yvL/ztw3l179+1U0Ulyfx7HgSJyHKe96L929BUvTx89a+M1r864+a1Zc5Zvm774ty6f&#10;z7/pjZnfT1h77cvTav93UOHF/fw3D8sxxyF6zjxbcgFVT0cmb+NzLv1h/MyV8xb+MnHC0kVLf/pl&#10;wbvT3n5u7DNvju0+cNbCySs3T1rx649LN4xYuHbogrWjZs1fMOz1tR+dNeWZU3p88d4XPy/9cvKK&#10;e17/yhMRTyCjIcgA1L/GVCiAUJKBFi1efU4wAwjY2c8YhFIrA5GW3nRb2U2u/QD0Q8DOvaE5isUm&#10;IxMUDFTdQOs0GQvaq7GE2QM05CJQNRtqUWMqpkHoKhmZoGBCSQYkkhdoUbwNtrkRSkpF+QyUozIQ&#10;iYHSxstucu0HmHM2G9o7sXh1lWwNiZlIG0Migaqej4n2ahBmUTJBbQlU5RanvE3KkugwQtumoe1M&#10;UAyhJAMtml6aFTC9GgogXaN8SZRqkFYEmYI1SsoB+6wOAsugWfq0RIIcJ2BvKICQLJkSBygiE2GU&#10;/7Pf9EGGLJSqQIEi1xQpura1bpY08bLosajYFbMoL21fEthpd5RyJ1FqKnY9baTsIAWtkwFwhX/X&#10;XXeNlGCRMmTIkOeeew5LKSyfsALH0h3L2vvuu+/rr7/GUtlsaMf0isGM4bIcEljJn3/++e+///6l&#10;l16KNQXW2Pfcc8/DDz9MD4+gfjI1Jy8MzA1Xd3v27KGLvV27dmETtNeCPcdh6Z9EVZHr1Zo1a3bu&#10;3Pmyyy7DDOHCCv8///nPgw8++Oijj6Kr9u3b4wrcbKLRIhaxZ555ZjweRw+0qqIcBwIaNmz4wAMP&#10;YD9gFGx+fn7+sccei2ULVn8Io7npfmBo0M8ZZ5zx3XffzZo164033jjuuOMwMeX75z/btGmDVfHC&#10;hQvfeecduKh5JhCPV4yVJcfhdrvNHAdct91229SpU0844QTE9O3b99133y0sLMSsTj75ZBww8GLl&#10;TJ0Qpm3HEklVU0wLRQJVT/1YkSvt8UMuVUlib6sqNshLKCmJRTSrpkFQ1fyuyrRp0wZmZvz48Vly&#10;HGafZGQ5flDFZwEfHDPHAT1bjgNYRKoWFRW1a9fuqquuwufhmmuuwSsZOJ4uuugirYBrJaRceOGF&#10;lhQD0DaMtLoFrctwAVUJqpqiDPknthwT7tixY3FxMYmmF+Bjf8EFFzz00EO1aqU8OMCCctjAfjcP&#10;JmAGW2wCtv7tWOmxYslxYIYXX3xx27ZtKaOWHT2ECYk6x6EyCpnvrTjxpJOid7V3vXeZ89Mrnd2v&#10;wmvJW5e+eckpy0YOffmH39p13aazGyhtnxPlwle3dh+8cOf8ruVTTpM3cbRCKf+p5fRvmt9+ZeMm&#10;TbINB+R0UnIcNGdAVcJSBeZ3Vfatfn3ryrfWLntv1bL3Ky2rl72/eUU3NEmb4wD2sYAWYZiQaEG7&#10;Muc4vtx2TZOtZ3up7Hj13q+HNHl8yP/vscH/jyz/n4Hz7kyb48DxQEPkiJ5Jdv5Vo6DOqS+4rhjR&#10;9rGf+v+87s0flnX6eP7gyetR+oxf8+SXCz8cuLzx7aNrnTeg7oXfe64fHLxnYuj+KaH7p2Yqxe2f&#10;/VeNfBodqGFSUb6s01MRyRj60NVyeJ74YtCK2XO2jB66/pUnlr/QZdaU6ROWLx+5aPGohSvGLdkw&#10;YdmmH5duHLV4w7CF64fMW/PzuO/X9rxpxasthzx5bveevT/5aVn3ySu6dB8WLD1B9wzMgTT2AEJJ&#10;6URVSe3KVMgmSLGgXdpIC+0NVZHByjJs2YGClFwwe86xoSXMrNp7qFRB1USpNuxeTNsimlW9URrt&#10;lVssvKQA6a/AroC0kRZ0AAUTpmIaFhtY5kxeE+VIolQD5bChN5kwI7UtO1CQkgtmz2bbLJ2YYUDb&#10;Fp2wKGkDTJRqw+7FtC2itmHojdLIWBEgtzjX40fbaUULZrCGFEB2WhHoCWtFBlZAoolyGPFk2NGb&#10;TJiRFptQdYmlasGcNkHVLBxQGFD1zKg4iZJspPdKQegwcsgdUIGtvxtiiqIbWewpDEpYaN0eQMXU&#10;VbwslgnYFaoqUSI3T9kEKRZMV6YYwnL8pA0mXaNUA1wwz5079/HHH8eVZLNmzbp167Z69ervv/8+&#10;EAjQAhXXz1judunS5auvvjrxxBNVs1TsnZtVsi0BBNbz55577ttvv41rM1xpIwaDRqPRRx555Mkn&#10;n2zQoAEt2lW0DbjImzbHYQYQtMewukHnr776Kt1lQAHi0yi9pADRQIJ4bP5dd91Vu7b4tbu6deti&#10;1fbcc8916NChpKQES6S8vDys1MwmGi0+88wzWEmKfiVQdI4DK5f33nsPi0RsLK7kMUqNGjW8Xm9h&#10;YSG11U20jeHQG2Y1ZcqU7du37927d8uWLRMmTMBOcLlcWFfCNWfOnJ07d2LNvG3bNiyMsYswBHVC&#10;0PYS1C0MbNHnn3+O+eBgCEnwpnfv3h0Hhs5x3HvvvZjnqaeeOmTIkFdeeaVmzZrYRdddd93w4cMb&#10;NmxYUFCABSw6oXtbqH/CUtXIwdNHWnSQo2Ki1FQyuUzRjDF3F0FeAFsePumPH2CpEmaY+cxRHMZ4&#10;49KyY8cOvNFYy+Azi/cUxzA+Plgo4UjGu0AdEtStRivk1Ryb/F2VNDkOQEGmDcgmEZB4wgknfPvt&#10;t8uXL1+RCg6FiRMnqoqNcePG2Z/omclOixg7FdItbwYgHegqzi/33HMPjmOc43QAeUEikXj55Zdx&#10;9OtdA5QviVIlNKI2dDUtZnPTzjHHoer/+AdOZDfccAMM6gSQbiGTC5MEOPOaz+PQRhoaNYreeZbz&#10;3Y6OT65wfHqlKJ9ceebTHaaNGfx6/9/O6LpNJzgox3Hac9s7vLb1y2ELds5/rnxK24ocx88tp33d&#10;7LYrGjdtkn5Q+2T0d1X0tph72L515n0cm5Z3+2jyoMuGzTp78MKzBy/KXs4fMv+J8T9uWNaNchz2&#10;53FYxhKzkai6oRBKlShJgmoV5DhoIBNzvwEdICcloKrJv2oU1G7zQvFlI066a9zXo1dPW7ylW//l&#10;L/Vc9HLPxTOX/tZr7OquXy8IXj6k4Nz+BWd/V/u8nvUuGVzYcXhhxxGZSn7zR/95tMhxqAGS08Dc&#10;LGKWKtBVcomj+R//bHbB1WPnrlgzfPCvrz6x8fG7V1zVfsLXPab8svmnlZuHL1j7zYSFX45b0H/W&#10;qiEL1w+cv27I9Lmzh76x/uNzpz3V8stXOr07ZNJ7E5e9P37pwx8ODCTEg8SzQIOmBV7aFhNLK0sV&#10;2BVAIqEkCVVJPyCoObDYabG4ULUfPxRDBiDdQlpdvF/pzpM62N5KDJCK1smwkCnGtIGMSr9GtRsE&#10;VTWmksm2IzpKRTkkSkpiimQTpkK2CemEkgy0nvaNyIRuSwZBLgt2PdNOln2k7wRk9xI6wG5oRC+p&#10;mDoMy/S0rm2NRYR9QMePfSBlpdrZkT2lQDo6p/6VKiEXsNiEpaohnVCSRElJ9OZoIwtmD2QDsrVI&#10;BjBtjT0Ar6ZoIZPXnC0C9E4jxY7sJgVTtzcnHZhVaalCyQJL1kDbFoPu5qBg+saKzlCYqQpdVM7C&#10;putCAWYhnQbVY1GxKKpqIDcxRSFIJ5RkBJNxQFh60LYdrKVxkTx27Fi6ZQCR0Wh08uTJjzzyCP1D&#10;PYlYwbZv3/6LL764/PLLSbQgBxGj0KtGv+MWncjPzz/vvPOwTjvnnHMwBBSKxJoCS+tOnTq9+OKL&#10;jRs3pplAz3T8wMiS4zDDqAeMhZX5l19+iVUMqsD06mANrhvfffdd2kVYkd1yyy0PPPBAaWkp1oeW&#10;SBPqR/Pss8+aOQ6MpXMcDofjvffew/rl6KOPxv635DgoHpjdulyuxx57bMmSJfuMH+ssLy+fN2/e&#10;1Vdf3aVLF6wf6cmUAMvmvXv3zp49O5d/5CspKcEbPXr06Jdeeqlz587oqmvXrlilfvDBB/RdFRwe&#10;PXr0wOYg5plnntFHDrauV69e1157rdvtfk4+MrOgoID6JGjmqpKKdlkC6B2xoGMswYToKBVTJ1tj&#10;imQDskkkSLdPhnRtZDp+gKmktc37OEaMGIG9bdK9e/etW7fu3Llzzpw53377LZbeTz31FN4aHPP/&#10;+c9/sABs3bp1mzZtcEziyBHDpw5BWKqEJcdBojXHYYF0MwBG0wy/q4KjvNJnjlJXaaH+CSUZgxJm&#10;VRvmu0UBQNWTYcXFxdiJw4YNu/LKK/XBSpHYld26dcNphVIwGvJqmwwCI1oUGZuiaMilUWoyx4Gu&#10;LPMnw57jwOfw5ptvhmF2otGiGCNdAA1kyXFko1Gj6E1nON65tOiTK4o/vZKK/6MrPhnSfcDPv7Z/&#10;QeU46A6O02S5/r3fps6avnNup/LJbSjBgbJvUstJnzW7qWNFjgNgAnoOZAOq0jNHac7mhujtog0h&#10;kTBzHEuXfHj/mEkt+q9o1G9Vo36rKyu/XDR07sLFHxs5joqfdDEhUaPUzDqwKIcjx0H9W/ZGFixT&#10;MtH6P2sUFLTuWu/S4YkbR7/5/dIt2/aMm/Prta9Mv/3Nmb9s+H32st/u7Tar+MKBBe1/KDizR61z&#10;vqvTYWDdi4fWvXhYppLX9JG0OQ47YnKpKIfEUgU18vJve/7d+Ws2Lxo5asVNF686u9HMazoMGvTj&#10;hOW/jliwtuvXQ9pcctMpF1799OcDv5+9GmXYxDGL+nZa/mqLAU+c984XPd4YNf+NsUveGDn/5uc+&#10;dofE9QENCqh/wqxabAK2fguUlC7MQloviYRFsXhNKJJQUhKlGsORYWI5frIEQzno+8jEhzbrgWpv&#10;ohXZn0BXybBAMSZaJyMtFAlUXUJVUycbZNkKFWF0laVq6iYUA3RVGxq7QpCuMUXTsGyCjFIoyUA5&#10;kijVwN6bNuzxpmL3ErJdepfGHpBFEd1JzCqMLPvBgg4gw4QCgKpLqGrqZAOqpkVFGDFpq4BsErEV&#10;5oZQAFD1JEqV2BWCdEJJtn4ADWe6MkUCchFKSsUyf03aJmlFYIqZYsxR0gZYMPvJZJuQbkE6VNHJ&#10;AtO25BG0mGL84//MxASqKDCELV9RdADF6JKpqg0aSBfLfHRVFAOxXfDbIJ2wKBaviSXShFxA1W0H&#10;jK5iRYTFFRar+oZxp9NJj4rUf7YgwsZlMC4ysRon0YIcTaDqSWiUtK68vLyOHTtiVdyuXTtKcAAz&#10;Etfzt9xyywsvvIDrW/PfWU0oHtx0002XXnppphyHBQx3xx133HDDDfpnOAD1Yxpk+3y+zz77DLsF&#10;ds2aNW+99VYsL4uKilDFshBe9PPmm29ioUhNgGhvjEvVtDmOtm3bwj799NMfe+wxvBfoPxaLYVaY&#10;od/vr5v6q5pmb//+978x9D333DNr1izaamxyv379/vvf/2K/eTyeu+66C0tL+lIDls3jxo0777zz&#10;KB9BUD9A1ZPQfRyvvPJKKBTCUQHQ2zvvvPOWfOYo3cdx9dVX43jAPly/fv1pp51G/WBc7JmPPvqo&#10;QYMGeFtxCJnLZupcGxYoBqh6Ejp+MmGPB1qU/QnMKtkaEi2QTgGZoEig6gZaJwPAzrQhKsJ45ije&#10;LLynI1IZM2YMdjXeX4R16tTpIckDDzxw7rnn4jgBeLP+85//4KOERROOH3Rodk5YRiTS5zgwXfxH&#10;18kQrQ3DQqYcx4E+c1Qb2gZUBZgY7UrlyAAF21FuSUFBwRVXXPH666/fe++9H3zwwRtvvIFDGbsS&#10;q/37779/+PDhOMrpBKEaSKgfkNbWhjlPeqVTmAXLtsDesmULTrKguLgYZxkAQ4NT8GWXXda+fXsd&#10;/8wzz9x8881UNYELwKAhLJgBeKUcB2UTzMwCjMaNG5MNhN6oUcllbVyvXVT40WWFn1yuS7vvOo2Z&#10;P+fRb7ac9cLW05/bdpospz+/9bK3fvty1NoNi3/YObnj/mSC43+TW+6e0GLY+00uu8Cay9AGYVbp&#10;24Aamr9GK9rrdtbW31VZuuSj+8b83KL/SpnCWNWk3y9N05VkBmTVhUPnL1z8CeU4xve7+9SWKY8C&#10;MQ35PqfsYTl+yvRQtf8Bk1H/PPnkkxcuXKg+DAaLt+794Zfd3yxTZeKGPVs3jNu/psf/1nyjym9T&#10;/1cufjPcRD+Pg/o3BzJtghSNUpNoUW3dv/PyWj1Xp8MQ75XD73539tI1vw/8eV2Le8ae89ikSfN+&#10;nTBn46VPTap99vd57frknfF1rbN75JLj+FeNNClwgqpap1eNqZsGUVDkfPHrAXPWbJm5+rfpg4dP&#10;v+/2AV9/P2zO6h+Xbvxh6uLrOj1bUOjwxcrufOHd72b80nP6slGjey/56KIpj/zn45c6vdj/pxdG&#10;LHh51MIX+k9rf/W9BXXTPGWddoipk22BXBZMFxny8FEdSlmgbbhEg8zHT3Yb6KrZgxaz9K8V6ReQ&#10;ripJSASqLlGSxKyaXrIJ06UNwqyS/f9v7szDtKrObN/3nxugwKKKGWUQIyA0M4iReVYQRRAQosSY&#10;aLxOcSAKRgNeiSiC4iwqqMFZARGnqDHOMWoUkzgk3ZpBE9v7xEzXpJOY4F1nr/eses/e53xVat/u&#10;/j0nX9a73rX3Gb5TRZ1tDRFsAasDZhWRzwxQSQG8X4oP1NASRGV4t+2a14ZDIqzn4ITWDsA0lcMk&#10;MSvgS2kJTpuNCU7V/QCgS+8fipDNiEpCE1idY27wTQVUUmTRCkGg0yPxsAWsDo6/pHRKRQRGZePL&#10;ujIZ8Hi/WZ292e59AWpF0C9F3dJYambT5ZgV8KW0hD9OCLwLgKVgzAo3G/Cl71IDva3ALId8vPJI&#10;IthSEvhR0jxmCH+cHsaIWcV5gEovmkrsIawd6Hs0uI6gpQRv0pGvzTslglv41g9uzGdb8NONA0s3&#10;dvmKyxJdXsyoUyN0dCWFL6UpNC1KOnjVO04T+DKanyb14Ycf/u67765cuRJfQuNpdsOGDXiIjX4m&#10;hXlhbjWWKx6DNEXfvn3xPDxhwgRonA4zEV26dDn11FMPPvhg/ddpwOEUKo8//ng8VH/wwQd/Dfzx&#10;j3+8++67GVAGsKzPfx+HTImURYsWffWrX4XAQ+DEiRMxLR4LEcbjD56JNm/efMYZZ+Bc+IjIt4YD&#10;QZjVpl2+fPmrr77661//Gs//eBxFXmsciuGJZsiQIWhh8gEDBjQ0NGA2tpgB0mwNHz4cx/Czn/3s&#10;vPPOw2HgYRVHeM4550Dj3UQLby4ejDEVwhjL4eEwm2bGq+4fHAB/H0efPn3YwgPX1QF+Hwduj6OP&#10;PhrvCLoPPvjgo48+ygUgXFU8Mz7xxBN49r7vvvtGjWr6Pl90I6xRxPvUeqUA/k72PmAZYT3XtTqg&#10;0gvCMqLKFxorIQ2oUxNojSNl165df/7zn7dv3/6Nb3yDqxvg7LPPxuv8+fPxRnOZA+yzzz6TJ08e&#10;P358u/wnp/gue7RHgncNj0XRD4Vlf1dFBUVVKT79GgfnoSZyUkF8meoqcA/17t37mGOOWbduHT6G&#10;cbHwkD9t2jRc0/Xr1+OdwBXp1atXNGf6OdRUmY4+wLwgKL2jEgdwaU3w6Wbo0KEcgle/xqF5AHRK&#10;6tPxaxxkf4dZOSNmTez9zXndNx3Z7cYl3W76Arc9bjrqi4+sf+SNN6555DdfvekPR171x6Ou/sNZ&#10;t//u1qd+9eKrj/76pa9++INpXN3g9ocnJ2y+YMzsA2xOEe1Rmt/HgaON3gUhE4JUrXFMuv8XS596&#10;/sLnnrro+4Xt/OeeHne/LYIU1jjuK6xxAEyuV73Rgj7RPZAeNkpQtcax4ad/6bn19/908++4HfXM&#10;B289s2DXw5/56Nv/FLb/8dHrp35U8/s4OL8X1BTAa8AyiwZoNtG2sXHSBZ0XPtzt8EdGnvDkl9a+&#10;PG/l93st/nbfJQ8ftvK5w8/9/sCjHu5w0PbGmdsaZ97R6ZBPvsZhRUUZYb0inXvsec2OJ3/869+9&#10;8qvf/+Cd3z32k3+74/v/evMzr3/7jXcfeu1Xl239zuJTz/lf/3v9pid+eNcP39nywo+/v/2iN1aP&#10;vmfFvLU33b364ddWP/bTS5/4yZkb7hkydnrbdtk/ch7t1O89HEsBaxSJWtS6f3xLoBUGZaSff1R6&#10;HaGWRKRJqSNBVEaCVPketNIYhS9TzUsk6AOrc8zNJ6QQvky7hD6w2kG/6l+ByBRmFbGeG1uqU3yL&#10;yXD7VH7+IUyWfgoyVTaK02YjQysK0Ccq2SLeJ973gni/qgWkI1GVISyFuRV+qokvS7u4YpHvNWCX&#10;yJGINGFJH8ghNIFKCkC/CgZKY6mZTfdx7h/q9P6hIL6kBixTfDcVIPQLs1F/GjgPgM4+xso+BUlL&#10;SAOvQdRqKvH/QWa7yNcOuPnlBmptyviu197RRifqQrSpw/+aRmFjq3RjNzv+ijUOUznhXO3+AeYW&#10;k14DTRtGNMEuiEoQlYAOXvHF/COPPPL++++/+OKLL7/8MgS+kOZzB5NAGsL7EVFLpfe9SXQ6gr4V&#10;OZEZlccff/xxxx13++233xW47bbbVqxYgaf0vQIQhGX//v1PPvlk/x3fnE2YG/5yyvLly/HQiDeo&#10;S5cu55xzzqRJkxDAQ8HChQsvuuiifffdV3kvpAFL0rFjx5NOOunqq6/GF7dnnnnmgQceaKFWrerq&#10;6gYNGtStWzeIHj164HkVQm80M0BarYaGBgzEgZ177rlvvvnm3//+97/97W/PPPMMnn0GDhzYr18/&#10;HDyHiHDJC5+QJfh9HP53ju6R/+1YrXF88YtfxIMhWqNGjdq5cyfOaLfddsNecDVwL7322mtr164t&#10;/Z4RYY2ASu9TR0ngw4TnQhOYGzArx5tRN/KjroBPrHbQ1z8ELH3La0KH1FjjwLv55JNP4s3l6gbA&#10;gzD/hBBuJLwXQ4YM4RoH3jK8fXhaHzBgAOf3V4ZE+9Uah5ZFQLzG4fEmNcEHyX/I31WhBiyBdCoI&#10;Sn+L14jhFcm+ffviqPDRiw9CnL9aeKUQdDzyKYhvCZpAJQXxLc/UqVPx/nmmT59uKoAHfnyOwPvK&#10;4dEaB/C6FN9luHSNIxJi3/Fj+p84q/vVi7vecGTXG5do6/WtLy16aM2VLz5w4wsvbnr21U3P/mjT&#10;c09f9/TmR588/t+fn6Hv4PjoBxOx/eu9479x4v4TJxQmz5Y3wu60UzpAaxzEjr4MS7Ru7X/nqF/j&#10;mP3tN7/3xu1/eufKv/7qCr/99pfXTH3wZzXWODgt9wJYAqsDaemJTGjcgaU/q/Lp1zj8joAcvPKT&#10;gkwQIoVR1E20bWyYuLrT/G93OuwhbJ3nPdh57v0d59zXYc6Ojofs6Dj73saDtjfM3NZwwNaGGbd0&#10;mHVLp3n3dJ5/X+f591dtDZ87s027pu+ijOAxAKudE2HtAJ1Ou/e6bMt3dr7zu2d/9psdP3x7zV1P&#10;HLF83fyvrrz+sZe+/dP37n3113fu/OUdL//yjlfeueWlX977+CM/vH7J0yvGXn7JBSu3v3Tew2+s&#10;++5P1+x44bATzu7eu/AnwYgc38r26jC3mAFpN0JmjQB9vVIQlsLcgBwJ6dowCawOTvbvbfHfFZ+R&#10;qMKHQVQKb5buDlidYO08YEWON6lJ1CJ0gNUBs4pDJDw0IyL/YyVNFXdkVsXMEWpREN8SNAE1TUIf&#10;WF2N5fJJKGrfP4RlKb7LMLA6J3UE88DqMnyAWniHAWC1G1JqCjmRAKGfoZICUHsHoNTXnUQ6TZoK&#10;oJRDoZKEfoHIZwmiktAE1DSJ/Noww7CAg/uHgsiPdBU+wDywOocOX7PPd9V3bClpgA6ItMhqt+7A&#10;V24yI8dvUUxCPh29etOvcUQtX9qmow2o1KsI/QKRyRiISkDHY41A6pSCTPfu3c8+++xHH30Uz7SH&#10;HnroYYcdtmnTpgceeOCYY47xv49Ds3ldhQ8wD6zOkQPxie8fYHWrVnPnzr300kvPOeecb+RAV7Fi&#10;xQo8MeKhzAYHbMaAWa1a4fp885vf3HvvvfE5ZOjQoZi2S5cuuDL48nvVqlWDBg3Cs32/fv3wqA9f&#10;A/0MIExpoOzYsSOeSzdu3Ihn1FmzZjED0MWzBnaEVzxzYtccQpShAPQJjue22277zW9+o9/BAf7w&#10;hz/gYZjfZGFjcjiKyKHAozJO88QTT9xjjz1o4tROC+CQ8Dh97bXXzpw5sy7/0QbcP+vWrePfFcbD&#10;F57At2zZMif8zZpsuuK+BFskLeVQA5bCm9H9wxYxK8F3qYU3qUnkRCWgI+j4Vqo9xx577BNPPPHk&#10;k0/i9fnnn8fTit7Kt956C1d42bJleJj9cuDKK6/Ex+x3v/vdV1555Y033sAtrTUOvOJ5cNKkSXh4&#10;1770SiFQ8mdV9H0cDDT9Pg4Pe4JpgYfkbdu24Rb8/e9//8EHH/zlL3/58MMPd+3a1ewaB24azmDz&#10;OugDq3PksAv4bzzArYBXdSkISsRwgU4++WR8VOOA9ZUBXikiIlOl97OROWY5rJHMQ6x24AJeXs2G&#10;DRuuuuqqgw46SKepNQ4OJ2HuDKtzx4oEfEqK1jgElxisCKAccfCknqsP67rxiC43HNnlxqat641H&#10;7nXzMfvf/bUZ95wzdctZY7514om3L3r7mRm7Xmxa4Nj14sQPnp5wx9pxc2Zy7gybOsfcfL0DRGsc&#10;xI4+Rw5F1RrHwd9+84Wf3P7hr6+A77cP3rl6Wtkah/99HIC7ANRyfEtkAxKfJoD+D1/j8D+rQsI+&#10;DZb8dOlbaSzqtm7bUL/vaR0OvqPDQXd0mHV748zbGg+8rXEmxJ0NB9zRMOOO9tNvbz/ttvopN+82&#10;/vL6cRc3TLmqYdq1DdOuq9p2G3Is5rQdtIxwUBlRCeiQ+g6dTzj/6u0vvXX1wy8ff9HmUdPnde+1&#10;96ipM6995Pn7Xn93649+decr79z60ts3/eAXNz37+ne2Xv7jNeNvWX3cys0PnfvQa2se+8mF9/7g&#10;6G9ctc/ICW3rs9+2JWz2HDps6ZMPkU9CPD54YW6OuTkyfStyskQOnQjrFWfwZRVpjGX2723yFZup&#10;QFoSqx2lJlErymQT5ZjVMtIhdIDVOeY6rJG0ZOqfEk+IGGYFVLLlgYlrS8EABYlKQrOq5X1feiHo&#10;REQtlsLchNrdZu+fZh1PaUtm1M0mcpjbMqI8ZxDmBrxDQSeCAWB1cRJQZfou0Kcg+ZEgUempatHH&#10;K5FJSssInyR0gNUVRBmv/ccI8Bpkw8qcyCSlJqAfBmXC37E0iVkJpS0/hJrQseUDvIbFBa04pOsO&#10;vktHvko58ks3dluyxtHULaNwIo7UZJJEDkuiki3AElidzByBAD4uDjvssGeffRZfFzU2NnIUnmPx&#10;yPTYY4/xG6KZpCCMWRGgA6BrfO4q1d4kcIjVLaNdu3adE/BwbioBX9VzESfaEXdNUO655554vEQY&#10;j/TTp08/6aSTMArlokWLlixZggyemNavX4+nzblz53IGwLEUwH8JxOuDSebNm/f0008fcMABigG2&#10;+vXr179/f4zyLYAygiZe8a7h2J566qnf/va3eDbG0+V77723Y8cOHGRD/uc2OISoZAuwBNgvhuDR&#10;l4cNB694YIYDgevQoUMHXG110YKjc0RM15YwJhizIkAHQOOtwT25YMECXM9DDz101KhRXEwheENx&#10;xbjkBL937954mB8wYIC1W7XCkWPIIYccgss7Y8YMXBZrhG/JwVg8KGEXeEjEXpCZNWsWDh67xoS7&#10;77473mKY2C+erfQRAbBfPANiLM+L79Hs2bPnz5+/ePFiLnVxLzYgEDksPdYILcwQbsyMgQMHXnTR&#10;RW+//fbfAw888MA3wp8oxlHhxsCuR4wYgQ/PYcOGnX766e+8886DDz6YrXCENQ6A48SjE3+fLifX&#10;XiJg4u3DKWAqnJRi5WscEUrzFZdvzpw5X/va11atWoWn8VtuuQX3H+5IfKg8+eSTOJn3338fJ8Pf&#10;ECN+8YtfaDEvzGrw3zCPNQJm5aYVOaUBvOIMBw8evHTpUlxNXEqt0omQLRCZjBHvUBM6AJof7So9&#10;NIkcvP7pT3+i6WEAdOvWbeHChbhBrRF+zc/xxx9v7RzruZlF9E81hdY4uKAAvAYoBcr9xo/Z55gD&#10;u1+yoPOmIzrfeGS23XBEp3zreMPnO25a3Pm6RWM2Hnbng7M+fIF/S8W+g+NPz0x4fNO4444YM3as&#10;/aaPaH4SdtvSNQ6rnQN6Z79zdMlff3nJR59qjWP99+477YD8Z1WiXQDul5jliHyWnqrfOXr7z/4y&#10;6eE/9L/XtmUv/emXL52y65lBHz3d37Y3V9dY44jwe/da0BTmBt8UPt92GdSu35x2fQ9puze2g9v2&#10;ndduyPHt9l3ZbvS5eG2LbRS3b+y236r249a1n7C+/YRLq7Z2A49q1Sb7mU+bPzkGUdVKfftwa1P3&#10;z/tPPXzp6ulLvvrZIfvV1bXdo0/fE755+ZaXf7HlR+/csfPtm1/65Q0v/Pza771188Pf+f71xzx9&#10;/ozLr7r8vB0vr37oxytve+LIM9cN3Hdyu/qmn+0kYQ9NeFP/+BGaViQloQmszjE3Rw5FiDShljSh&#10;g6thFyTAloe+p4YvQVgKc3MikyVByaMidIQy0oImsDqJsfxYVI3ihBGlLZ6LbgBmgL/ygi1gdcWc&#10;oDQjIU3oAKsdkc9SeJO6Ch+QDuMyVEpE0PdYw2ENh0wGCEp//6QoJg1YErOcGZURzbbSQDZdwJfe&#10;F+l9EkaU3D/0iVmBZh2VkRAhlWF1QKUXtWEMWF08O7Y89EFUpjAQYb2AWTnmls2MMrp/aArFKAhb&#10;IjKjEkSOdGSy9CZ/JUdhQSFoCpXaqpzavm9RRz+r4jPUVgbsWHPMDZjliEzGhDe9BtAtvH9qgwf4&#10;jRs34vEEmgPx6RpfT9533314fGKGvqAJohKgxFH5W4gmYQZEJaBDIicqU9SNYjVGZTO6USQqSY8e&#10;PU455RQ8HOGyjB8/nr/sD08EfPyG7tOnz4oVKzZv3ozHZs4AwtAM6tIvgfBMiydqPJcyQxMCT154&#10;6OOzNB1Bx0OTr3i8x5PtmjVrnn766UceeWT58uXR5CSbKDj+/gGhWcAajiqTPgWg77FGICoBMwRP&#10;73gixoPbySeffOKJJ06bNk2Xol27djjBLVu2TJ48uXPnzgceeOCFF1748MMP4+GfgcbGRrwLMPEM&#10;i+FLlizZc889OS26eIzfunXr3Llz8Uh/2WWX4fYG27dvx0MBnvMx4XHHHXfttdfCXL169dVXXz1j&#10;xgyM6tSpE95o3ANIYk4uiAwfPnzt2rXXXXfdsmXLrr/++quuugofMjxO7o6gxEVOv/4B8GkKawRQ&#10;9uvXb9WqVW+++ebvfve7G264gQsce++9d1jK+OyQIUNwIkceeSSO4cUXX8QdSJ/07dsX1y1aPgOc&#10;3AMzXeMA2c+qWKQIfb1S6AMeJW5rXLKePXvus88+uEzjxo3r3bv3nDlzjj322KVLl+LuxMW65557&#10;8B7/y7/8y/vvv+/XOITmtDo5GG9SA2pc7sgUe+21Fz4qzj777JEjR/p3i10vIiKfJalyALTOInQK&#10;oBV1KXDzUbOUIPggx1UdPHgwxrI1e/ZsXGRqwJgE8S3uVLCFt2zffffVggLJVhoCVucOxagpY/f5&#10;8oyuly7stOnztq4Rtg6bwrZx8Wc3Lly59ZD3np0WvoljErZdL078y/cmPH/ruKXHjJk0IfttppqT&#10;hJ007UUacI3DHzNgCawOmNWqVZdO7Vctm/3ej87/x68u+8RrHH9+a929Nx47fHD2XWq18bvmkYjI&#10;YYZUrXG8+ccPH3jnr1t+YdsLv/nb//3Nc7v+betH/7bFtj+8Uvo7R/HBbLtx++W+pMOt1/TxRaFX&#10;L0CWcGUTbTu07jW1buipbYef3rSNWNZu9MrdxqxpP/6SZtc4Wtdlaxwp6e7khGPJkIbQ6Yi2u+3W&#10;tcdejZ274dNBXdt2nzvgkOsf27n1R7++7eW3b3rxF9d//+dXPfvWFU+8sXXbDTvXTt2+5kuX3P7Q&#10;eVueP3HdrdMOP37PAcPa1duBcReEjpCJV36K96Y0YOlJTSZBVIIqR6QmHV4WQIctwRaTxBoB71Co&#10;BBwLEVJNvteeKMb9WlGESUAtM/1HVNqbJAQNlvSJfGq86nQINWOAZiRCJyMKi9TPBueYVZxKLQnC&#10;soo0Q6c2Fg2kjsiuS34idARbfqzPpH5UatpSQrAwhLDkfqmB1yAECw6gCawuQ10mCR2P96MAS39q&#10;wc6glkkBQrOpFJyELb2KEMmINODXP8Dc4sAUBbyISH06xCxnWp1/CoKwRhnqRrHaPq8PdESIlAzx&#10;DseK0jCwurgXs5qDSeW9KNUic+Al6wsyJbRVOTIpZHJjS1ubujY0udjhM9RNWwX+dKhFatIR3qQG&#10;0OH2KXySSWGXmBVQOW/ePHyV5X8UH+Ar3gULFvDXYdJPX0WWcE6N+4dJYHUAZelDYA2YVN4LaSCt&#10;QyrtkrQkeGTDgyV1165duRhUV1e3xx578HEXlw6PToMGDero/k5qiGdQR592vAYsS7FETqnpwY7w&#10;dDlp0qSxY8fqeOBTECYhwu1jnyhCp4BaHraASpkSgDOHiEGfQqUIETNnzpy5ffv2ESNGpDFcfDwj&#10;r1u3DhcfTz233HLLtm3bnnrqqS9/+cucYfTo0RdeeOEJJ5ygn7LxnHHGGddcc03//v2xC/5oBjjn&#10;nHO2bt3ap08fPDZitqOPPhpvKN7NK664gt+/g0e/tWvX3nrrrQ8++OBpp52GN72xsfGUU05B+JBD&#10;Dqmvrx8wYMCOHTuWLVsW/bASdXQdCH3FQDbGQbN3796nn376E088gQdzPOJpgQNMmzbtnnvueeaZ&#10;Z95++228zs3/uoqYPHkyf1wIaE4JT/qzKiBe41AZugYdwJOJsFCI4Zry23u6deuGG3TgwIGjRo3C&#10;Ic6aNQtvBj/7eDgDURn5Itp7VPpROADcWLg6+ACmj1cFqKM3JoVhgKQP0xR0FAhejB9OUOI2opkl&#10;AtIhkn3GwVulsbgdcRf6AGApzK04DPha4yBcXwC+pPaMmjCm/7EHdL14fsfrF3XYuLjDpsWNm/D6&#10;+caNizttXDT1W4e9+PgBf3/RVjf+8cLE//vM+KdvGvu1Y8ZMnVQ+oSfsM8Pqz31OaxyAp1OKJVq1&#10;wj/W/ffuNnPqoHkHDT/kiNkTL7l9v7veGL31rf1vfmHWl5fMO3jUYbNHHHbQcHTxim3uoWNG3/YK&#10;AqO3vjlm01Ozj5wD89CZw/Yb0ad9e1tnJdGOCM30PU1hnlT9rMrfd+3669+btg//sWvXP/626x9/&#10;/ahp+/Cj4rdEAa5x2NQ5fo/UOEh/nKGTwZKYFTArMtt1rvvsofX7n18/9kK3rakfu7Z+3CXtx9da&#10;4MDWdsAX+H0cQvOnQmQH4aCp04lgAF+1DRk7+fzbH978vX+55fm3Nr/w803f/9m1z75543dfeGzz&#10;2d89e/w3z1l2zLnXzPrC6f1HjGvs3K1NXdPvXgZhP/FhEPjpriOndHhq0iGpE8EA4L7MLTtIBiDS&#10;rm8R+im+xaTGyqEGvvSCsGwJUT4qPanPMDErx9wcc8PVMJVjibIZ+EpoAqtzzA1Epajy/cE0OxbC&#10;a7xiOM0aMM8dmZXsCA4CytAE0uxmI3PoR/iWNKf1jjRQKUFYpqStKJ8GSmEsDDXkU1MIdoFOR1jC&#10;ZawuzgmiktBM8S3q8CY07T0qw2Qls8lXVw6GU1fBvDA3wFI+D0ZOSrQvcxPUUgwDVYLQjEtPlU/S&#10;lnfC0MqxHsUowrjCQDrC3DK4vuCXGEpLOSrlyPel3xhO/5hLtBVaPLayg/cmdQ0YE+YGzAqE28fu&#10;ELPKYABYXQSPHniMZ9dn4OMr5zCuyWQJVHoT0G8Wn+RAYHU1ylCkQ7JZHOYmH/XEQsU5BVsgKglN&#10;EJUe+tGuYUZHUjpcJkRElR/BVRXui04Y1wQdBYJXIDtuN5ywVYUy0djQzGAJVHoToDziiCO2bds2&#10;evRoPJDiJgzBDJzRmDFj8Dy/YMECrjHhGfmoo47asmXLl770JQ7/4he/uGnTpgMOOACPbHj0w5Og&#10;DW7VCk/WO3bsOOmkkzqEv8vLPOZcunTp/fff369fPzxrP/bYY2PHjoW/++67n3XWWXfdddeQIUOg&#10;8XiF7tq1a08++WQcVffu3S+44ALsaFj+l4CvCfTp0ydazAJRSWgS7/gWddeuXXG+OKP+/ftz8SL8&#10;MMpeQ4cOXbRoEc734osvxiPSnXfe6VdAAB6d/B8Y5YQgfU/TNQ4E7HeOgjC26SgpiPeFSrYAS2B1&#10;cR62QG3tnZSo64dUDYSfAl8XKKQy2AJW54SbvPIjJCo9bIHaw00F2BVwuHeVHjnqUgD6EfCjNQ7g&#10;Fxe01uBNsN/nPjd64ph/Xjil11mzO125oHFjtsaBrWHjot6bFly5Y/afnp/MX8Dx789O+On2cTet&#10;HvulRWMmTci+faN0whQf0M+q8JiFzqJK47WusVPH4eO7TpnfbfrhXSbMadt1D3z0R5nWdW27Tp7b&#10;ffqi7tMP7zzmoLoOndVKgW+jHCj1nmahAFseawTGjRu3c+dOW6L4dOzatevtt9/2PzMptFMdgI6T&#10;pYemkMOuaL1bl7b9FrQfuy5bzki3ZFEj2toO+HyrNoWvMLwWvstXD1tVMIDX+oYO/7zfxFlLTlx0&#10;6v8+avnao89e/4Vla77+9aVbl00+e86gYSM/t8dnBzR26lpX1/QPhiZPhWhhK+0C+RSELY81EtgN&#10;nwMKn0Pok6gUUZIlMStBLcWiXVOoLAXdKtJu5IQJmvbi8U5IxQFCnwEhh+cSwZYVyVjhu9Qg1d4h&#10;cqpaeE1bhK0I6xVnLoVdnbW5xX1FpWASQGMGKwIMpKilWHb3VH8KImx5rJGQtqI8tXdECJpfpUHk&#10;E/k8F5UUhCWwurmANIWg431q7DoNE/jE6iLWc1gjb3kNVFJ4GABWB6JSMAmgefCCgVIskQPHj2WG&#10;qGQLSNNPaWFXwuPNSFMIOiFi0C8HzeL6Apck5KiMHC8iHW309XdkfctvhVaOP35q4h2vI9jyWKP2&#10;NQlYziWtDpiVwJYyuHmAdwQd4R0GhHeiboibQw2oaQq1Ii0ihxliljudCB+jLiVKAunI93hfOhJ4&#10;lePxPjWhA6TpR7AF/JsIaNbGoiEcDQchUoky4XoX7h//SpHC1vz582+88cZLLrnk8ssv37hx4+DB&#10;g9nq0qXL+eeff/fdd+s3VLZp02bGjBl4vOcaR0NDw9e//vUnn3zy6quvXrNmDcYuXbpUP6tyyimn&#10;3HvvvXiS1zIEGDBgwEMPPXTeeed17979xBNPvP/++7k77AJj77nnHjxYoUSyX79+2DvXONq3b3/q&#10;qac+/vjjhx9+ODRaO3bs2Lx5c9++fTF52FsT3JHXINK+FDKHDh06YcKEaI2DGuAZ8Lnnnvv5z3+O&#10;S2FW/rMqM2fO5OQCs+l9CXNnQmsc+vUUeC35Pg5hljOl6ZPaDjWvlxwKQM3bCNCkyIZVDCnF2gm+&#10;Sw18SQ1YAn8AgF0hk4Kw5YGpu0SOtIhMlgJOuDCFNQ4JQJ+YlaAWhP9ZlbCeUCIAtC8Byv3G7D9q&#10;8pgBn5/Se9nBndfNa7xyQecN8w+/de67T03941MT/s+j41+5Y9y3Lhh7wpIxM6aMGWvrG02TU0vU&#10;oOr7OORQAPq8RIAO/iX/TJu6VnVtW7dtB4NJwSFo2Rb+Yz6wdoLvUgOWINJpCVj27Nlz+fLlO3fu&#10;/Engp0VoRpS23njjjR/96EcbNmzA5yNOrl0A6WzHQeuysJQgLIlZCa3bNrTpOaHd8KW7jTo72tqF&#10;LTL91m7EGW16jG3dJvt2Ku3C6xS2okAYYT6Fxztt6ura1bevb+zUvkPnhk5deu7e9UsTely6cM/9&#10;9+kBP/sSrzgDdeH+cTpLFOeHrsIS+TUXajEGWAJp+oQHYIULE5lehE4BmC35/AO8yYyAw4NhK0QK&#10;81ATOv8hRBOyBFa7g4lQLArQB9L0SVrKoSbeoQbU0VWCDqk4RlEFAym+W1sTHowVxWnNSkax9MD8&#10;/3f/UICQMsz6+GisF9KAJZFDAaijFl6JTGoJUduhBi35EogOgM7GFKcl9EuxRIK6FMD7oHYJ6Ag5&#10;7AKWEZ/g/gGMCTjR1ZAA9IlZNfGxaEizJZGmD7wG6kqkJqCfEaRfX/ArEdTaZPouxGdwkdwv+Kjx&#10;LRscUroVkg4dLY8csAS+pAYsgdX+ZAMy1ZLw4P7xHzUgG1Y2m6kAyxDMRPjAatHnH2BuQo0WKO1G&#10;ZjZ7QCVFSmkrDM18CkBfeMcHqEXUBdTRVYquGIh0FZbIZyDej2K+pAbQOgAS+oZ3UuHR/eNj0iIy&#10;WRKU2XVJ7h9pwJKYlYNH7i4BPKvjK/Ybb7wRGjE8hG/btu0rX/mK5cKhao0DZdeuXdesWfP4448v&#10;XLiwV69e8+fPv/vuuxcsWFBfX4/y9ttvX7lyJabiWDBr1qxHHnlky5YtAwcO7NChw+mnn75jxw4+&#10;RnGNY/v27Xiw4hFqjQNJlP3797/gggvuv//+m266adOmTc8888y3vvUtPVyA7MRyVLIFqHmVgEq1&#10;CDUOfurUqQMGDOD6BRg2bNjcuXOxO+hDDjnktddee/3110eOHKm1D5zFlClT/O8MJr6U1hoHrqe6&#10;8e8cpWuFo9QUfpTXHt5tEOqGoGleIGm8RjHA0lNqEg0pzbArZFIQtSQ83tQByyG+ZBdY7Yh8lsLc&#10;nBpmuIR2DZWRIB3DD2VxKeFjwbUJADV6/8/tO2nskIMnDJ8/6agvT1x23JgTl+y/+ND9J0/Yn0sb&#10;NqZIlU98169xiNr3j0gdUGqCKp+wW2OskENBohaoq6tryMHnF9DY2IgPS5QQLNklKiE8cHbLf/Ux&#10;0F4I90XMKlLa8k6kSavWbVu1boftM9hatf1M67BBcGvd9n+2qsOm0l5bw8FsNgmwefOPmogo46ny&#10;ibphggyWXRtaLxjecOTo3Tt26GiNALsS+tiR0xLCTOX5ZufhWCKHgtRoEQZ02IQtopItQqcKC+WY&#10;G2DpX0WzZeSA1NFbQKJAmCODpZJ+CPAZT5Uv1GUSsBTeTAXgkdCB9hnCMiL15VQNIdmMOXIoSI0W&#10;8QHAElhdHMUWsLoIfXVDMIMlURn5IGRjU9TuClxzvgUkGsJJCEomfV4o00IY9kNKh8PkF17UEtI8&#10;GJbQ8kOkZELSklYqALSQQ0HYAtL0hUwdOUvhS3aB1a4b+YCOkKkWHSFTb6gcacCyCozVcIB8VAom&#10;ibUdzFhRpNSnGQaFbr4M0bTcEDY4/FUa1JHQljrYSk1utVr5gWVHlRCOtwk57BLvRC2gLi4jNWCL&#10;+JJdYlZOatIBVhcpbUWOL0M8w+pAVILofkjzAiXDgF0PAykaW4pvlSbh8EtoIlOaB6Oy5VQNqT1V&#10;tmOHTApSowXU1WWMMr4MWUMOBWEZ+k2wReRIeCInLfEk/4Mf/GDPPffEF/zHH3/81q1b+b0GBNqv&#10;cdTX1y9fvvy6664bNmwYyr59+27atGnlypW9evU6/PDDH3roIf6dEXLUUUe99957p59+ert27VDi&#10;AeG000677777+BjVtWtXfR9HiBe+j4MOBnbq1KlLly5wNm/evH79+t69e7PlyU47vwJyKEC4ne2N&#10;oPAxceihh44ePVo/jTJlypRXX3319ddf//GPf/zuu+/+/ve/X716tf/+Dhz29OnT9U+nsOlyaHKN&#10;AxdN38cBmtY4WBOzHNZIWnK8IND+tOl4AaSVhCMROgZK71B7JyLES7o02QU0PdYImFWxo8gMI8zx&#10;OoWtKMAS556NTGAGSNP3hEvYdLUFHfKx1jiy5Yp86cHrCLY81nBYI2nJ8S18cPKweUZEJxLOqXBS&#10;Hh+jSGlJBrAbZfxYwpLIifwqFAvjMlgCrz0t8bOJAr6k9tAXuMjyJQhLwrfDiprY4Bxzy2CXMUAz&#10;orQlxwsCHY7zM23r2rSvb98m/HyK9ZJROinfjZDvhXSE92tkopbKtFVKlCdyKFpINJb4UpoC0Cdm&#10;BVSyBVgSXudSfJIDgUoKgkno+NlCPMPqImnLO14Qltltke9CZioUy0aGDyW1CH1pCuA18TFqOUQm&#10;oUnMclijjCjAElDTLEVdH8tGOp/4klrQ9FjDYY2yVilKapR3KAjfLBHiBazhKPXl+FYIWhnuiwz6&#10;NBWQA3wG2rdS1K0RK814k7AU5uaYW5xERAGVXqewpYBKoIsQEYIZ0vQ9MDm8qisUi/AxaP8uZFPk&#10;Gn46AwOiKmBFjjcpWocFDm6t8m/QiL4vQ1052nxGZro1H8NL8Wjt8NzREpZCTtpKCRPYtEItipSo&#10;xTIb6Xxfeu2hL/xbhlKCsCTpm5vCIRwr2AKlM1goxGrcYFYHUgfQBFbn0PEtCcA9+m6KWj5Tlc8m&#10;qp4KlAbksAtYlhJ1fb5GC0Ql8WvQxJfUIPIFTcKyvr6evxgCj9xf+cpXnn322V69evXu3fvKK688&#10;9dRTmSRc47jrrru4xgGOOuqoK664Ao9FOKrBgwdv2rTptNNOGzBgwOrVq1esWNE9/B1ZtI444oiX&#10;X355zpw5KMNRZPvCI96OHTumTJmCcq+99lq1atWFF17YkP/ZXb/GgRJH2C789VwMHDJkyN133330&#10;0Ud3CL+DNhxI060oJxUAMd1CEqFjoAQ4HhztsGHDuISBUzvrrLNwtA888MDNN9+M06dP8CQ4ceJE&#10;PQ96OBuwOoALzjUO/T4OYD+romMiIV+ghp8KEc7aLpCAb6oMDgQqKQS7gBrvjTQJqQLeLw00ix/u&#10;Z/A+BYlKEV2NbK7izAhQRPiMFwKlnzwNkE6dOvFvx3pKFxqgU6zn8D41YOmxRtLyJgVeS9c4ePyg&#10;6tQIu0BlKrzW/cNSmtAhcig+GZwKqKRIKW356wDCTE1TRbqK0jxea0zuSU05vpUNLkI/vJnxjvBK&#10;k0kQOgVKfZlq0QHQpfsiKikUYxeopBBRl/iSmvgWxack7CEjKgEdkTqg9GpU6Qi1JKjlRCiQ0pIh&#10;1B760SkAtugzCUKnQOrTAdKRCTBttEff9TEKdoFKCuG7ABqfgqQJS0+V/3HhPMDq4JhylJqg9qVI&#10;/y32KCZB7V89oR+bpFk/DI1hK8W3mARWO2qbYZBpXgeW4fbJYAuwBawuYj03bSqIytr3j1nO9Lrl&#10;aFSYLJ7NOyAqRe1LAcEuTY8CRFo+RTq5FUUiX2UY0aT1Pgq2InyLGrD0lPrezERYdNCG0q9xcPNd&#10;vvrNd1VS0PGmdFRS2yEFJIDXnwAMJ9IUodlE6gD//oIwOkMlBaBfhQIK4zWaHPiMp9QkakFU3T+l&#10;O5Lpk55S35teEJYR+iwNfIYHEMZl0JTw+ADwpfc9PvNp4DzAl9IUJC0BzlHXGdAELNNPpB7fko5E&#10;xOLFi2fPnj1y5MipU6fec889X//61zt06AC9bds2foOG4BqHvo8DDB8+/IILLjjzzDMnTZp00kkn&#10;bdiwYVzgpptumjZtGr9lo0uXLjt37sSoMWPGID9ixIihQ4d27ty5Z8+e/KMt8HEM69ev1++zwKho&#10;jQOj5s+fP2HCBGQuvvhi7NT/Mg7k/RUD8qkpgGIMAGn6YtSoUdgXDtVWMirAY+DkyZNxCo2NjaXz&#10;pGiNA9fTrFat7Ps4wltvT9d0PFU+YKuKKKOSIsXHROSwDMEmohZLkTofF78L4ktqvcdAZm1KY2HK&#10;GPk+Q018i6KU0u/jiFYZiNckdSIQKM3Il/DIYRdwjcOfEWFZg9JY6UAmhbnJDCwBtH9/PexWoS5F&#10;NlfF/C0hOobSgZwwwreoS4m6VeGqmPep0xmyTzRlV5Im8ukQmRIemqVYopo005JRIExfQL5eI0rP&#10;ulnSmeUAloBls7toyTHYjAlq+Rg1YAmsDkSlqOFHrTSJUyg9C5rpDKTUBPLDuBLYjZCfBsKgJjMq&#10;BX1hbj6hd1pCy/PZzgJW5w61LqwPeNIrnybDfCWopRgFqfJbCEf5SaRbyCe+f2oTxVRSRPiMx5vS&#10;IWvIiQQI/Yxm39zacFSYyZBPMP+n3AXhbBGRzzLEY6r8iDCNJaUlIt0SeO5Vo2iWduWwq0UHv9wQ&#10;ldoipzSDrXRgtEWtTBfRmxuBQzZVAQOKZecYnXIAZbiDKm8hONExpBmSTVfE+6n2RGZpJoWxbEaX&#10;l+lL4E+ToCXTzyBgEqsd1qjGcjneKe2WmqZyGPNYIxCVIjrrFsLZ9EpBWAKWuoZAJmHpA1WE+UpQ&#10;izHgNWAXWN2q1QknnHDFFVdceumlV1555bHHHtuhQ4eGhoYLL7xw3bp1/rdpgDZt2owYMeKMM86Y&#10;Pn06nd12223ChAkrVqy47LLLzj//fP6BlZNPPvniiy8eOHAg99KtW7drr732hhtuwC7Wr1+P19Wr&#10;V/M3bg4aNOjcc8+Fs2rVqgMPPLC9+6suPXr0WLJkycEHH0xzv/32O++883Cc4POf/3zv3r39N0EA&#10;ZCSItDdJCBbMNIP5R44cOXPmTLzus88+0V9RAf369cPVmDFjxqRJk/gbTDhJjfeOgVprHIATAasD&#10;ZgV8yS6Qpg+0GAbMyjG3DEsEzMqRwy7wGrArIifN0CEq2RLehPBrnxE+5pFJIVKH+CFRJiqBHIps&#10;QBF2gdeg5WscpYQliJKM/KhLH1hdNgMdDz6GebQ8F0Gz9Ea3RMCsHO9Ih6Ahh8LDAAifG5v2a67D&#10;GgGzivv1pZ+NLUIHSEd+DWoMiUqQBoRZOXT8udcgGp6OSudP8RloYnXuWBFgSZ/Ij6Cvo/KHZ4mA&#10;WQm+S03kUIBIA+wr3Z0Wy4E1ciKTJWCZzmYqJ3WaRUOy3RSH13AoUqKYP1qgQITyeOU5siShmWF1&#10;BT7APIkclRKCDjErQCc6F2KJHHMDKn2LOoItIE0fQPv9mhtgKV+ClJYRVT5IW2GaDJWp8F8DgCxd&#10;nEclWynskqgshRmfDLdP/E5lU9ecLQ3QAb6kBpEvaAKrc+CUHhiwhBub4gPURE4kQOhnaKdW59Bh&#10;S7AFSssI6xVRi4L4VoT8NJOWcrwQdISc0stOmInGhjeqMCSbPZmfyI8CYURGaQmk6fvlBq04aIMT&#10;fVsHtygTbTIVoNCWxih0VBD+UtD0WCMnNekAlpjNagdbhGXqV+GTXgOvRWSGEYZZAe9EN4OHGSUJ&#10;897M5ipmSKkJmBfeYQBQ0xRqRdD3yGQAsCxFAbymX72UCgKNq6ELSNPPANgSkeMzfioQJUmpWQPk&#10;+c9WtpvqXQs57KZEXeq+ffveeeedBx10ELuCAS+AP0fAv/P6hS98oVOnTmYVyXYTsDpgVtnxEGn6&#10;oPSfb8Cy6uIzQ+ikqFtXVzd06NDJkyePHz9+9OjRI0eOHBEYNWoUnk/xDIjWfvvtV19f70dpv3SI&#10;SohaP6vCnF49mNdniC+pAZP+AqnrYynZLMV5AAR94DUIqXhO76ewRcwqohaF4EkRs4pYL5lBZyFB&#10;FPCECZr8NFPVTZOgRkB/VyUFN5apasISROUKBUv6RKb8VAOWBKXWOErxF1Pan2a43vH9w5ICeJ+k&#10;XQ9M7QuY65BPEeEzQEcI2AIsPxk2RfVheCfqovSnFsGwP+AqlGRZCjKMCTrA6rIMkOO71IAlUZn6&#10;dEqPMAqnaLiIHGn6KX6/ZjnkR4KESAbL7M0om83qIlG4Cj9D1VRVYP7SIWHKzG/JMZTOAPzkYb5C&#10;jA6wupgpFUSaPvH7ipBfeiLpPBTZDty+AH3gS2oQlR7MGU3rkU/hwShmgFlFrJd0ubuw26ZTTmPE&#10;z1CaKTWJn7+U6BhK4fxpEqU/MGlBR34U4Gy+S6TpE+7Lm9LejI4QhEEWQJcBmsBrEFKFISRqRbAF&#10;rC5iPTcJSY8kxXqhy1fCsR7FUtgC1DSFd6IuynDB4n0J5mtnQFUsKqO9AzhEJQXB8KhLIq29sAwq&#10;3rQeoTUOiaZViWQRRKN8Rr43pa1VBEfkDzJCPkUKY4Bl6VR0Phk2RZhEopSoVSMJwkxZAAesY64C&#10;yTQWlZzNE/aQYXVFRoJEmqVM74ioBDq2tJWSZuB4U5p+BHy/uxS1IsFRIdLkaCrAFrA6RzEfBmmS&#10;yK8KVMH5S0fBpM9Mz549p0yZ0q1bt9CMKZ1Bk3ft2hXPR3369PHfpADCHrKBeqXwyGEX+JIaYF8o&#10;ozUOohgyPCRPmKYwjynXogD0Aa4DnvVGjBjBx0CC59MBAwb06NEDp2kDAshrWrOKwOfvHB0+fHjb&#10;ttlv3yP/hGEWcfsGcqLzkU+8Br7r9ccCe+ROOQPxa36MSQD6tbFojrkBOtovX4WFcswNmFU8EgrN&#10;Ro1XJgFNT2SmMZVRy2vBDLDa4b+Pg7cUdctJh3AeYHXArObMqCT8XqzS4y81I3TlOYmIVt+AFUlS&#10;aB7GPAwQOtwvYOmxXI65zre6JqVJ7i5qRSVQWdqKjpkZYlaCtZOAjodlbbKLlXz+sSJAx2MN1/Ia&#10;qIx8kA2rHlgDJPn5x+pANldxthRdDcCYoAmsDvCCWOGwaI65FZNEcE7LBawR0O68zxiw2lHDN+Uo&#10;NUmYJsPqMtStivHUIMJMTRmWxKwcc93M0sS3KD4B/qqST3b/+BaEpgU0BZxwMSzgk8BCOeY63+oi&#10;fhLLBcwq4v3SWOqI6GhFjSEg7CQOpFPBqTEP85wK0CR0oglpWlF2hApQAPotB3uMjgrg/uEtBBjz&#10;GrBMUZdCsEvoaL989VjOYY2ywzCVzMMksLqI99OYytJWOPCmfTFDzCrDEsVMdMwgdTzo2iwBcwN0&#10;ouE0rQiwVKyp2zpoVG7zSxJVW+kaBzb9WZbIj0q/4Sh0gtThyDJoErMCyPiYsGiOublvRU2YBFYH&#10;tC/f8joibZUmZZZ2STZR0k1PPyoj2OVUgKYVFQdGrHZHSBGaBaeK2t0IhPH5x4qcbE9uEpYemDhB&#10;K4q7Mytglrt6fPVYNGBWIHVENBuTJPQz2CLymQEsPVU+qMqbSggzVXaJAlXJcIpNZ0eTmtDxRH6U&#10;8d2o1XKiq0qif78Azfr6ejyWdg506tSpsbFRqxuKEZbC3Bw4mGrRokX627Ek+1kVJQQd4g+3WWxM&#10;EevlhDel+TltcHPnSayXYO0QMBVgF1jdHJZ2ByNBWHp4jr7lky25AoIDPTDT+UWpSbr32mPW4nkH&#10;L1k4+8gF2A5esuCQJQvxmung0OSGFh2ZDFdtUTKEsxmiQOYc2bRfv3HgmBmTwlk2YUefU+PcPX6s&#10;1ynqUgj/NqE0lcTMrcZyAZaRzzLFt0qTOMLUBJEZhhboPahf330H9x09uN/oIZkImiW3vvtyC34I&#10;NLXybj9sWWkBbWZyyxwrM98H9h3ca1Dfdg31PCQcp95ZAt19r559RxWn4q61Cx5kcKo27jQfOzhM&#10;GPwwg0S0aTi2vUcNauxS/i2ChEerw6auun9ACGZYXY3lcuiwBWRSU6QwBljiwHhseJXpYZgZlR61&#10;Itilrsq0EM0jIehgfu4i22U4JF+SLP1xsGFFrBfQXkQUIBwIfEldCgNEDgVJS0JNsxTGhLmOUhP4&#10;0+RYwDK9CLWxwTnmluEDH2sXKZpHQkROtkvnsCQf9xhsWBHr5bRkThvpToGwTLF2grVDwFQxbFZz&#10;WNodj4R0BE7Tt3zyU15VOJihahJlWkILkz4Wps+ISqCjsvpj3j82JkELE9xKv30j3WydItGlG7uM&#10;ZRv3694ploRdYW5NLOoumoR0bZgEVgd0tfVKolg2rAhMP9aTOp8ezRmJ9G4BVjR3GKUBDoywXo52&#10;yjINkDC0qVUV83AIoMYr98WSDmEJrK6JRQMs6ROVkR+RDQ6w5IH5S6EWCMGsVCDCt/BaCgLMfGI0&#10;eboXHQN34QPQHnNbho1JsHZAO62NjczHWlFxPNbLocMWkS+8Q1FfX7948WL+RhL6wH4fh6KeMEPm&#10;UwD6Ef5sLVeRFBzik9SlKEAhfEukJbE6GRKVEewCq12egoR3vJlHTYrSDCidAaUwK8ASeWkRsvEu&#10;vDNo0ujLXntgw88f+2+7XfOz75xyy1oerY6cJxsRztUC1J7SAHUEW4Dam9TEO9SA2jsiBA2zAizp&#10;N4uSYWj5KPq8f5Sp0oD67Aevu/ynD/2Xb2dsu6L3oL46Qv9G01y86pRLXrsvGvWfv138w+2jDp5i&#10;R1aExwmszokcZiKsV9a1RsCsAEv6EVU+CENrjaq6fygAAnp3UEaChGAGS58ncgR9K4qU7o5agqiM&#10;5qfvsYYDQ/yoNJM6zIf5KlEgjCiZRDBGzApEDsuUGi2QjqUToTNimVJjrCjN0AS6yNAS0oQOsDon&#10;dURpPkIBijAigyaISiGzKgCyuye56yKRZkCYMiMqI9SlEN4JwQyrA5HjS2pCB1hdxHrJLiRIenbE&#10;5wnLFM4QBTgEWB1gWSNvhYMmX6NDDSNKhhCFfYwasCR0kPfzM8MWoJnihwAlTbhFjWjTskXT2oTb&#10;0gB1uvm8YtEBZyfgDkzQAVY7rBEwy81AURufrzEELV5DxSQiDSLtS5A6gA5fq94skA5UWDNEQsiJ&#10;7h+PuQnN3D8VhClrwQzDwOuIEG8mHyIl1OiyRcxK9kJwBUDqe6rGApi8hlFXQyiYoSMhTSLHD6Ev&#10;h8hP8UllKMKgDJrAa8GMxxoO7CXakY9Re4dwSMhai7oUBShSGCNmFScHLEGN0v+sCh1Q+J2jphw4&#10;E/khb9AhOluWNWBGyWyiIqlPB3gNfJeaRC2P96kBS+BL7wO1oqtBAeDzIlThu2Gywli+Au8DJoHV&#10;CWz5QIhbSUGHoBw2Y+wNv/nerf++87/tdsufXz7rgQ3hDJqILg61XkVomuMFNQXxZUg1YW4Z6jIJ&#10;WAKVEh46/iyiDFqmHOk8IJpBc1JQA2pCR9BZ+/K26Mr/l2zffPa2zw63XxOdHir48hXnfOuPL0aj&#10;/vO3G3/73NiFM+2Y8svrNaETQZ+BCAaASglP6nxioql04zV7/yCgMLBewKzi5NIhYtCpgY9xd3QA&#10;TSsCdETqYAafpCZ0QDitpg/MFLWiTDZLglp6JV6DLBrwGrBbhYVyzA14J2oBOjhN6jTAi2BFgu9G&#10;w/2oqAXoAGifBNYoy0eagrDlicw0RgdA8xisLpstAnmfpAYsCTKMWV1GlKHIJkpI/TDChgjfAiyB&#10;1WX4ADVgCawOjoSgg1OglhOaGTxBKxLY5RBijdDywrcAw23atFHMw64VgdQBNAnKaCqaeiWhY3hH&#10;B0lo1sYnqQkdgmkjp0C+xlG6SMFVicLahCu9SaFSGV82mWXoIMMZZLAkLOkDmgIOTpMXkCVFDaKM&#10;Si80J1/hsEsh2CUoJQQdUKpDJCNPGXLYBSxFdFSEJbDaUdsMgwyf0V5YitQh3s/mcniTgk6KMtKE&#10;jkcmAx76xKwcc3NSx4MrwIvQEvz8GsjXaC8+mVLa9Y50CGawrIHlQlKHJEKkxCFRSTCJ/DDCoAOy&#10;86+4f4RaFL5MiXwmgdfAd6kJnVJ8wGuCsuT3cbRq9f8ApTF+vapwej0AAAAASUVORK5CYIJQSwME&#10;CgAAAAAAAAAhAOaAOpRW6QAAVukAABQAAABkcnMvbWVkaWEvaW1hZ2UzLnBuZ4lQTkcNChoKAAAA&#10;DUlIRFIAAADYAAAAuQgGAAAASojxEgAAAAFzUkdCAK7OHOkAAAAEZ0FNQQAAsY8L/GEFAAAACXBI&#10;WXMAACHVAAAh1QEEnLSdAADo60lEQVR4Xuz9B3Sbx5YlCvfMdE93X9uSmANAgCACQSRGgAQzwZxz&#10;zjlniqJyzjnnnKlsWbKiLStTtuRE23KQ5ZyjbN/Ut3u/c4qi53bPW//8772Z96bd/Naq9X0IBECg&#10;du29T5069Tdjx9gxdowdY8fYMXaMHWPH2DF2jB1jx9gxdowdY8fYMXaMHWPH2DF2jB1jx9gxdowd&#10;Y8fYMXaMHWPH2DF2jB1jx9gxdowdY8e/30MWXq3Tx1aZuWkiS/9Vc7Xk6R4/bewYO8aO0cOVQOMa&#10;WW9WxI40KTW+7RpZZZb+VZNFVefJoqoGA9Jbhug8pI+rHtJElQ45W/LEWR1dOiix5OVJg7LN/12z&#10;FpgVj5sqvHQMiGPHb/OwJzAxiEYBRODKc46oHvSMqxviJolrEs09ul40cTuqWrSAzPZhaogsnoTA&#10;jFbElE0WZ31cDTTRpfCOKQMBbdjdkjskoSazFgx5hhWJpowqG9LEVYmzKqp0kFqehljQL2m0VY+B&#10;buz493kwqBys9Wan8Lo8e2vVoJJAw40B5RZZO6yIq4MmqRWqpDaoU7vgmdAKaVwTXKPrIImph2tk&#10;DdzpWhpdA2lkNWRRNdSq4B5WBo+wcriYC+FiyYezOQ9uljy4mnNFIzaDNDgPBDQowouhiiqDKqYS&#10;BDRobFXDhqT6odDcjiEC15C3rWpQEV6Uxww3wnppZle/pNHzGPjGjv89D8ew6mSn8NpBp7CaIa+4&#10;xmFlfBO8ElqgSGwVzZOuPWIb4RZVB5eIGjhYK2AfUk6tDHbBpXD4tRWL5mihFlz4a3MiYP11Y6CN&#10;NlfzSHMJyoNzID1OzS20HK7WMnjFVCGmYppgwdC8Tvgl1cA/tWlYH08saskekpnThpyMSaI5m5IG&#10;VYGpeSrLGNDGjv+NDmNyW7K7re2MJK4LHnHtIKCBGEw0h9BqOIRV/gqo8eYSPBVY+FeAKoW9pQgO&#10;5v/WRgD11+1fA+qvmyux2mhzCSqAS2ARAawQ9gH0OkElgvU0sbUg5oIxqQH6hDr4pzULpnMLyobU&#10;kg0CFuTmNCjNqfAKShl2s+YPKizZea7EcmMBlbHjf+kxeeZS3cD0BWZu9x98JNrrD742bz52UTRb&#10;6eQ8YwqBK6YDbnHdcI/vwXhrLcYFEXCogzuYCUQEKu7sDoHETtTsAwkI5mLRnIOKqNHtx20ELP+N&#10;lf51G5GE3NxHW1D+r80tkKQjvTY354BCkpH02oG5BKQcuAZmQx5aJJpHKAGPwGnvnwXHwBy4B+cL&#10;ienslwrPkBwEptZCFltOQCsYksVWDEqseXlS8nEy21jQZOz4n3hs3nUkeWDmosE33/1wSLQPPvu1&#10;vfbwK9E2Hb00bExthzKhAxJbO9xjO+EQ0SjA5chs9Lj9CiQBrMdsQ5Ju9Mzg+LeA+Vftr0H1uEmC&#10;qJEcHG3uAfQa1Pi1XANyR16XwMVt9G8YqOzh7OhxSXg5JvjnCZa0578JJmASEN3JyzmFktSMKCCg&#10;VQiwURtyS2gelMS35LkmNY4Bbez4f3YwuN5698MzX3z7E9567yOU1baic2AmPv729/jun4Bv/gx8&#10;/gfg41+AA5deBzEZfBKb4RnTArfwOsFUDKh/1ahjj7AUyTsBLur8zDq/guBfA+Hfsta/baPP5Tb6&#10;Gn/dXAKyiLmy6PEcSCz0NwQeAboQYklrCZ40kTwk2WpHspLPDkHk98wFsKf3nWAtxFMhRXCJq4cs&#10;rQPuCc2Q0v8nSWgalj4GGk8zyGxjYBs7/i8em/cdSX7no2/OvPPxN9iy+wgGZi7Gx9/8hDc//ByH&#10;zz6H5Vv2YM/xCzh79R5ef/g1PvsZ2Hz0MkKymuCX3k4gqxthKW7/nWcaaQyufw2UEYAxENyC+f7/&#10;McBGmwAqA+qvzvxa7LFGG9/m+0VjeUjAdg4mlrWMSFiWrQwwHggYZOOoPUES0y6ihkDWCmdiaJfE&#10;Trgld0Ka1ApJUuuwMq11yC21d1Biq09+/NWNHWPH/+9j497Dui37jwx++UeAzpi1eBW+/OGPuHDt&#10;DlZs2o3XP/gSd9/+FC+8+BZOnruBy9dfwgeff4/v/wIs33kM6qgCTPBNgxPJNwdqjsRa3Eajf87U&#10;0bm5EJC4uZL34ZA7g+qvmwDhY1D+6zbyd/9dI+CI1318diL2GgWUeH1q7LW4idvEYvwZ2ac5kayU&#10;EFu5Wdi/cfifgM33033OoRXw5GmF7AG4p/TALr4drml9cM+YCI/0bijT2iCNbTgjsTXmycYmtscO&#10;Pni+RyrmfrLNrkGlZmlks1maNGCun73ZXD9ra+XbH389/OpHXyGzrA5f//zPuDv8PiZOm4dvf//P&#10;uP7q25izchOauqajs3cGysprsP/AIB79+Z9x5/6HKOtZCPcQAhSxBgOMOzED7K9B8q8ARgw0CgAB&#10;LjqPMNPIc//Pz6OP/7czS78RgD0+P359/hy/stzj12aQ8W1JCMlW/0xIGXR0myWkeyCzKMtXei6B&#10;zMVaJubn3OIa4ZHSDUnmJDgm92J8QifsidHcU3shT+2AV2rbsDS2cZBAlieNLDUrIgtEk4WPRSH/&#10;QxwyPxuBKtYsM8bnSfyTByXmnCH34MIhV3PZkEdU05B7TPuQLGnyUOOsbcOfEXu98OoHmL18Oz76&#10;8k84deYFPH32eQy/+yF2Dp7Eh988wodf/IBPPv8O9998Gw8fvI+33n0fn/3wZwws2we3gGw4+meL&#10;+SgRPn8c1OBrZgwGhWCLx4whITnGQQkP6vBSS6G4zYENfh6f+Xl8Fv6JPRvd9iB5xxFCF/+R2xIO&#10;ptB7jt5mMP71nBn7Pwb7r+/NACMgSel+bhwwYXB50HP5/YVUDC4kf0aejPyaPLGFWKwPcmItp8Q2&#10;jI9vxfi4NjgkdsA5iVgtjjwagVAS1zgsCy8ZkkcWjrSIokE6j0nI3+KhIlBpCFR0zpOb4gdlxrgh&#10;eVDaMAFMdCpXMxl7awNkSVMgTeiHR3QTDjz/Bj79A3D25pu4dOttvPfRI6xatwvDxE5XbryIhs4+&#10;/ERy8Cd6zh//9C/4pz/9GYcOHMT2HXvw3e+BgSW7qLOSTPPjgMIIqPjME8AjEcORxh19FEDimgDG&#10;Z+7cDCIXf2Kcx+AbBdxIG3k9BpIkpASykFLxHiI8T+BloLHkE4B6DLB/y6ACqAxaZkpiLQG2v3of&#10;HhicrOVwj66Hc2Q1xlmKYR9RBQmBzJ3kor2tCRNsjZgQ0wwn8mbOxGROJB3ZpznHtom/8U1vRGh2&#10;LaJyqhCVXXlmDGS/sYPBpfKP3RkeVzikDogdJoBBbk4nYOUKv+FCHdPRWksjL8mdqC44x/WLMHvj&#10;7G344k/A0NtfoG/WMnzx3Z9x5dpLWLJ8Hd59/1Os2bwbz1y8hncffoWbN+/hh+9+xO6du7B23SZ8&#10;8eMfMXnZdkiDMkS4m5nLLbh4RGox0KjxNd83elswGj/OoOHH+X66dgpgSUedftQbMSCIURhU/Hw+&#10;8+u4W0pJkpbBzcyTynSb7pOFV4z8TQixFXktBpUDAYeDF87BI+/PDMWPiYgivR5PJYhAB0c/rZVw&#10;jG6EW3I3XBK68FR4A8ZFNMI5vhOSpB64kTx0jW2HU0wTfX+tcLK1wo7A5kj32cd2iNvO4VWQRZTA&#10;M7IIOa2zoQgvOaMg+Tjm0/6dH5akDJ3emmYmUFVGxBUOR8QXQRWQBg+SbdxpnUhaTQiiDhVaTczV&#10;Q6NuP56M7oF93CSSNz3wT23D5wSw90gaJueW48V7b+GNN99Fa0snLl1+AW/cf4j1m/egoqYVRaU1&#10;mDJ5hvBgr739ENdeeRvFHTOJTVIIJMRij0Hz18ByJ2CMNr7NTWIlFqLHf72POj2DSWotFJPCDDIB&#10;rtBiSEPLfn3+yOuRR2KfZCkhthoBLv+9RygDM0/IRp5QZlZicPGcF4ONn8efj68F+AiojvRaTiEE&#10;zuhmuCZ2wzm5H05JE+GQ0AvHuD5iqV64xffBPb4L7jFtcIlshJQYyz2mBU7RLYK9xtPf2scQwKIb&#10;ROaKR0y9yKf0IrApIkqGJZH1O1VJYyD7d3kwuEISsnemFNUNhcRnDRPI4OWXAg9jBpx8s8R8D6cv&#10;OduoA9HIO4FG5Sej2jDO1gPHhMlCJiqi6jGw9DA+/QE4feE6mpvaiaW+x/Urz2P2rBnYtn0nHn78&#10;Ga4P3cXQvddw66XX8M7HX+FrAuXqfWfgFU5eKpxYKZhY6LE8Ez6ImcLKzEmAo+b8+HF78j18mwMi&#10;o/dzG2EfkrHBLO9GAhaOlpxfX4/BMtpEtI+vrQTO0FJIwktF4IJD/kIGsgQlQHIbBbw7fRb+jHzN&#10;zMYAsyeQ2gWXwZ28lWtyH/mrfjgmTYJL6hS4pkyFa9IA3BMmioHIw9ZJkroFcluLkNYSYjMJfa8u&#10;xGQSkosukSQvI+oEAGX0XUsiakXCMgFs2CuitFKTVGXWZbSPAe3f06GzxOcxsFKL6+ATng55YCo8&#10;TGlQUAdyCy4lL1ECBxphx0fTCBvfTR2mHxNiezA+tpeM+lS40LUupRuW1BZcvfcJvvz+n/HC1Vuo&#10;LK/C5x9/gq+++BIfPPyEJONt7D10FPfeeBefff9HfPNHYM3uZ6CPIvYIyiQwkLwjgDAoxOQynYUU&#10;E2AZiSIyG3HGBHdyvubHpWElj1sRdUZiLCt5LgKZONNz+TX5+fxcZjFmMJeQkcYTx9wYYB4EMA5g&#10;eFDzJCCRPBNMyLJR+DwhO0fC9nw/g40BOoEYzY5kpkciASSpV7CXS8okkorUkvogTe6FnJosvgPS&#10;qEZ40GAkDa+BB4Mnqg7uvBqAriUxDSKp2Z1kpl1ILQGWnk/SUUrPV8fVQpNQPqzPbBlauvfCYEXn&#10;9DFv9r/7obMk6RhcekvCGWIwaMNS4OafTKY9CxK/TDjo0+EaVgrPlC7qMBPhnDIFDjYanWMnwSlx&#10;AE9EcCSMGIw61LgA6sAk7wLjKrBi63F8/wvJxYdfYOmSNcjOLMHy5ZvxzNlruH77dXz/e+Cth9+g&#10;f84aePknQWXOhDvJUVkILyEZmTweidbl/soofJsnfhkAnGXB9zPLjIbKOZIooonB/HccgMik52WI&#10;1/IggMlINnJjyegZUU6tksBCbERMJCXQceOAiTaqAp4Mzsev6RlGwKHz6NIWz1ACF72H3ErXBGhl&#10;dAWkEWWCzaS2BrgndsEthcCU2geP5I6RKGJaO/QZHfBOaYJnbDWUBBZpRAXk0dWijQLcPYzeO4YA&#10;Fk73EZMxq9nz2VYPVVITvBMroIvKQkBUEhhk/Bsu3XdZLn7MseN/ryOJZGFBRcfOgvL2YXVgJDwD&#10;oiENSBTgEqlBpgzReblDyJLJkNNo+lREq5A6TjFdcIrtE6MzG3OOlLFMc6dOLQtIhZJexxyTjRdu&#10;38fDT38R7ZMv/yLah5//guXr98BDHQA/awpM1kwoyXspgzMFuBXWXNG8QnOgCc8TTRmWSy0fKpKQ&#10;SgKLnIDmHV4MTwKPipjLnT6vF50V5J+8Qun5BFR+jkdAJrwIhD6RxTDaKqGPrRQAUhL7cDSU8w85&#10;zM5spadOb0lvQ1ByHT23HNoIei9iQ2Yzfn3+TKa4MhhjS6CPKYJvLF+XwhBTBnlwLsYbUuDE7Bjf&#10;Atd4knfkSdUZbTDltCCstAtxVf2IKe9FdNVkhJX0wzuBQBNTCXV0OTFlIQwJ1fBPa4RPbB2BrAZe&#10;8fRdE2A94glYWR3QZ7WiffkBLN13AeWd01HWMX04q7JzxoGT55eOsdn/Rkf75Jm6gqoOc3xqeqU6&#10;IHJYH5xIgIiHykKSkDq5ln50bUwVdcJimOlHDa3oQ0T9DASXz4albDaspTMQWDgViqRueJBHcI8q&#10;oQ7UI9Kd4gvbEZNTA1tONSIyKuAXQ77KGAdXbRQ8fROg8o9DUEQGbCmFqG7sRVvfTDR0zkBh3UQE&#10;xOZDYSFpSp8jubIP8zcdxKw1uzBp8UYs2HwIy/c8i+U7zsGfOqSOQDZzyQG0TVkH77A8yEha8jyU&#10;3laDqr7lqOhYBC2xjYZAllbQjUXrSJY+/Akvf/gLth6+jvi8bmLrEYDq6PPbCjqxfPd53Hz3B7z4&#10;wS+iLdp0ArF5xDpRpdBGl2Dj0efx4SPgpQff4sabn+Huez/h7ts/4sGnf0FsZjOk5Al5LZmdtRyO&#10;BBBz9TQcf+trXHj3K7z4+SN88gfg7e+A59/9CefefISuRYPwi6+DloC7bv950NiDnc/cQGzpRHhF&#10;lYvFo+70OwQUtOHMm1/i4lvf4so7P2HfpTdx9f63eP3Tnwhk0x4ePHkeB06cG8yoHvNl/58f8clp&#10;yQmpGYOdA7OHOifPHi6s6IA5Og/elnTI/JIQW9iJtQefR3n3EvJfGVh79CqufPgzTr/5Fc4M/4hn&#10;hx/h2oOfcfCFd5DbtUp4EVVUDh6S5Puc/NRD6kDvf/MnvPbRjzh3531U9S8n0DCTpBNDZQmmyi7r&#10;wMWrr+HmS/dx7vkhXL7xGu698xU2HjgPS1IZpATCbSeu4P4Xv+DKvbdw5uY9PHPzFZy6/gZOX3sH&#10;fsQqGr9U3H7lc3xFMrSsdRY0IRn0ebMQmFiDNz/5F7z2/u8REFGMsvo5uP/eLzh/5XVsH7yADXtP&#10;48XXv8Bztz9Ede9SGKKLUNG1CGdvv4/rb3+FScu2I57YZtb6QVyn51177XOklvXDEJmHm69/jB//&#10;GcTM6dAQ28sNUeK7e+2tr/DeJ3+Chwi2lMLeXIonSS7L4mvgFpELJ7MNxd1T8QV9P7tOXYOcJCZH&#10;KFVh5fAm6RmbWY/jF+7g3S9/xvvf/wnts1YT05ZCQQOJLLoUp1/5CJfuf4bQ3EZxv5H+R010IWzF&#10;jXh26A1EZ5Qiq6pzODq9tHIMZP8fHsag4GSj2XImMTUDs+Yvxadf/wH33vgUbZMWC2ZRBSZh/rqD&#10;+JI6bceUBfAxx2P/2dt49Zt/xry9zyK3fQF6Fu3C9uPP4cG3f8H1N76EMTILpqhkfEEAu3jzPpas&#10;P4yB+RtQ378IaRX9gh3cTMRKAeSdTGnwDs5G38z1uP7iA9Q09cPHNwJePmFo6JiNPcevo7hlBiS6&#10;KGw5fAnbDz+L2KxieAWGwisokl4jVixsVAelQq6LJg/3CF/8CPz4Z6CqbQp0JEujEsvwzqd/whsf&#10;/Iyk3Ga0T1yGOy99jJ5JS2CJToOvNR4l1d3YtOu0+Izq4FSs2HUWZ+48RFrtRMjotoykqQd5wvKO&#10;Obh7/yus2noCkYlFuPDcHXzz3Z8RnZADg8UGY2gKAqOzcPDUZbz7xZ+giiB5yKuhQyrFWrbx/uQJ&#10;I8uhsRWhccYqfEYMtvXYDWjj6yHlPMWQMgGwyQs2Yvj9r+h1LmDo9ffw9KWbSCxsgCaKZHJEDs69&#10;9iH6l29HUHqtAJaaQKZLKCU5WYjowkqYE3Nhjs8RIPOLLxmkNiYX/98+RsFlNAfDEBiGrslz8Ig6&#10;5tcEpovXXxesovGPx6rNg/juD/9Cj8+AyRKDo+du4vLrHyKjaTL8EsrhH1uI5MIavPXh1/j2T4DV&#10;lgv/sDgREWxonwltYCJ0wSmQ+8VBHpg24oM4lcg/C1LfdGhDctA2sAL3SPLs3H8GsxduRHf/YkQn&#10;ldL7J0JFLOqpi8XGPWdx494DLF6/G91zlmDi4nVopZG9bcY6+EbmQ+2XgHc/+QUvv/UJ9h87h/c+&#10;+g6pGZWIIyBwitbdNz+FL32O2JRy7Nl3Hm/c/xKrN+/DzMVrMW3eSmSXNBObxiI6tw4Hzt7F1OV7&#10;yevxKuV0ERThIAfL5tOXXsSXPwAlVR3Yv/8Uvvnm9yI7Ze7yzZi5cgeB8yi+IuDse+Ya3AIzIOEs&#10;juBKuFlr4BhEctGXgyt5qOhbio9/Igl48o4IssjCq+g9SuDpn45V24+BSB9Hzz6Pu299gB/oevri&#10;9QiIL4A1qwaXX/sY1fQd+caXQWsrhjauBFM2HsYM+n9WHDiJOVsOQB2aSnKzhEDWBfJlZ/ziS/PG&#10;2Oz/pUMXnqQLTsgcTMotRkhCJvmSKLRPXYDP6Qe/ePtVHD93HU+fH0JWYTOWr9uHr3//F0yZvxj+&#10;obE49uwLuPvhV9hMo/Sagxew9sCzOH5pCB9//884eOI6AkIz4R8cj69JOz1DMmfjzqexdMsxLN56&#10;Ct0Ld8I9IANufplw9c2AiyEZyqAMRGXUonfmSuwlyfbg4x/x7oc/4uDxK5ixYCtSc1vg5R2HTeS1&#10;via/c+f1j3B+6E2Sm/dx8uqbOPH8fQTHlkNlSiSJ+Cmu330PCSSR3nrwJU6eeB6JCQX4lCj4tXc+&#10;hS7QRoNJPGyJJZizcAtmL92IfcfP4aXhh8QSt1HZNg0J9D8fPvcy5qw5KrwcM5fCmg8vC31PgXE4&#10;/8I9/EAAKq5sx5Jlm/ApfWlL1+7C9CVbMGnJJrww/BE+/P7PiM2tEQEYjkq6h1QQuEph51dGtytE&#10;gKS0cyEefANsO3pNBGLEJDixenb9dDxz/VWhAL4mD0ZfKw1wwO3XP0VScTsNaMV44bXPsOPkdYRl&#10;kkQkcKmi8tC6YDOmr9uD17/6o1AYyiiS6uSduXiPgbwss1lm5/zBrIrOMTb7X3kwuIxmc6U+NGVY&#10;H8bMYoOXOQG1E+fivW//gGVb9qJ76ny8cv9TzKNOs37bUXz20z9h+rK1MIXYcOziTXzxL8C1h1/j&#10;+fvfgHw9viLm27jnGaTmtEFrSoCfJQGffvtnvP3RT6jpnIMpS3eic95mFFKncvZLFsvpObrInZfn&#10;17xD0qAOsCE8Pg91bZPR1jsXW3aTN3rtU/RNWQOdXwqx22XceOkhMekiZJa3IK2sFdlVvcitnESM&#10;WQAfes7Vux/i0u37JGVjUFbXja+IuZ49exNfE7Xef/g5gsITSSLOwbylO+BtioHREo+4jBI0dk4R&#10;sm7LgbMIjivEkg3HceT868ipmQZVSLYYBDTEZIbgZJx74RXc/+Rn5JW3YRv5t8+/+xcExeRAERQP&#10;mTkRGbV9gpm2H7sMDX0uj+CRSWk3ayVJxWo4BRaLcH9u40zc//wv2Hnipgjv8/yaNCgLAyv24/a7&#10;xK77T6Jt5go0T1kmGJ6934ZDzyE6vwXHnnsNb38NZDdMJYAVwcdWAG/yfpqIdNynQeg18r3s1biq&#10;Fs+hqZMaEFM1Ect2HsfSnccHM9rnjzHZ/4ojOL4wOa+0cTAkvnhYTh3MKzBdBBu4SEvtwFK8QaZ6&#10;gCRTUEwKtu49ifvvf4e3PvgeXxKAeuevJn+VgX3nX8Kzb36FslkbENcwE4X9S8mvPMAQSbzgyBIY&#10;AsjXkBT7mH7kOpJBLnrySdYsqCM5ez0FbuZ0MR/lRCBzI8non1iB/kXbMIXAzB7P2y8K+qBY5BS3&#10;4sTZIUyfuxkqnY06M/miSy8hv7IZenMkecRQARBDIAGafJie5OSNVz7B2ZtvgAYRKPwjUdkwgM+/&#10;+ic8+hl4652PoQ8IR23rAG6//BHmL90NY1Ai/X0s0vKqcezMVazZfJiAGov23sW4ducTnLv6AHm1&#10;U6A1J8ESm4dlJJcf0Ou1z1gDP+rUPHC88dmfSUrmEjjS4BWeL6KuXbPX450v/wX+8RXk4fLhFJwr&#10;MkNcQyvBOY4eIbnIapgumGjrsWsCYDwZro+vwnIaSFYdPA9zWgW0kQViekHqn4HtT9/F3c/+grT6&#10;yUgo7cCxq6+TF/sYJ198D7sv3cXBF17D00Pv4gOSky9/D7hGl8AltgGOMU2iyVNakNm5ABkdC4YU&#10;BR3mx11i7PifdViSSnXWhKLBvLJG6CxpUJnJX/hlQ24pEAm1Rd0L8fKnP2EKyR5NUAx8w5KxfscJ&#10;fEI/1sckV/qXb4WOpMieS29g8O6XiGiYBzmNjNq0Blgy63H3vR+xYtMp6rDp8A3NAOESscXdI/Ng&#10;xAISM0nDxxO94wxJJJty4MQT2MRgtZNXYJg66jliH47sbT1wDteJrd548Ag9U1bCUxuF9dtP4sMv&#10;f09e6iFuvvwm7r3xEMP3P8Grw58iLb0GxoAEXLjxFq4PfwItfXZtaBJ8/BOQnFGDjz75Ca8Nf0C3&#10;w2GJysCiVfsx/M4j3Bv+CneHP8er73yNs8+/gpLqPhgDkxEckU/XU3H02dcx/NFf8OI73+Kl974B&#10;ETIx/VLR8WWWLFjS6nDt3Z8IWIW/FsHhBGhv+t/e/RaYvOKw8FvOBBLXsGK4kAzkyWcGkyWrGXM2&#10;nMLCbc+S/yqCC8nQxLo52HT6FTTM2gzP0Fx40d8ow0vp9csRktuNGdueQXhRO5SRuXS7CWElHaiY&#10;uQZTNh/HtE3HkdEwC4k105HWtUT8Ng4x9XCM74ATZ5IktsE9sY6A1jwsS2rJe9wtxo7/WYc+KM1s&#10;jS8asibQCGpKgYd/Hlz98uBo4NzCFJT2LsULb32DqokLhGyU6CJQ2TobF1/6AO+S7Ohcsh3GxCrs&#10;fO4Bdt3+BqENy0VtCd/cXuoM2bj99rf4kDpVQES2CGrcff8RbCX9jzMq8kWmhaNvOiYYU+HoTwwW&#10;MFLfwsU/jaRiOuIJjDtP3cK75Eve/gJYt+scIpOqoQtKh7d/Cnqmr8UuGtlPnHkBx05dwIeffItf&#10;fqHR+u676GybiUgC/6JVe7F+zxnYcusREJMHlT4epoBUhEXkwRyaLjyYMSSFpG42/EPyYKKBJTiq&#10;AEHRJDFDMuFN/pCbkr4fni/ThpWRzCuBVzCxE/1P2sh8MVjw/8OZJELakQwUy1K4SI6lHMqIGqgJ&#10;FIa4KnjbyiElVnPkcm70fpwXOZqGxcnInqHlkIdXwDmUvFlEJeTRtfCKrhFZJVJiPF4+w8+REfPJ&#10;I6rhaauAIrYCclIK7gRKSXQ5PBMboE5uBhdi5cx/z8gaaNK64Gpj5mqBa2KvyLix4+UvaR1QFXTC&#10;LaHujGv8WGmC/6kHMUWezpI6zKOrPDAPTvosYi4aOf1HOnlseT9KepbAwSeGmC15JFXJEEcypxyB&#10;xFA+yTXwph/RmNkH55hWkeXtltCOoNJpQvI46aJgSSiHH3V0D1M0JH7xeEoTJ3L2GFjceNWvnSlN&#10;ZOI70NnRN028N7OcSIsimSULSCF5lwpP+gyehgQofZOhptsrt5wkafcQl668iMtXbuDKCzdw7uxF&#10;XLtyC88cv4Qzp18g8N3A/uMjXurA8ReIuf6EoIBEhFoTYbHaEJeWCXNENKJiM2D0JTaz2GAwhcE/&#10;NBlBUdkIIDD4kGw1hWZBH5YDz8BsMWEtJ9knC6bPT0BxIebn/0OsbCZ5zalSsrBSKKJq4WQuG4kS&#10;0m1mKWd+bgR9xyGFcAvlPEe6j4DjFFwmEoI54OFMoBRFUwlILtYKkRrFGf1c44OXzXCGvzSiCm58&#10;PzGaG3k1rmDlHlkFl6gaOHHNEls9ea1ayGMaiSWr4BrVJH4jznfkJTIOCd1wSOnF+NQuOGZ2Qp7d&#10;BllW2xjI/mcdkqDkZLeg9DPqMC5NRjLNn9iDR1zqJE5+6aKDj/exCZPNIXQ5NWd9CoEmUYzU44lt&#10;xtHzZdH1kPHCQFsbnOK6YE8/pIpHS3od7ojO+iRixhQBEol/khjhnck/8OQzr+kayRHMFuBib8Ip&#10;R8ye/P7sx9wISO78t3SfxDcJXgw6UyICbcVYv+tplFa3w+RvQWBgIHbv2oZ4WwS8lZ7w1+uxe+ce&#10;/OGP/4ziijpERCcjLCwen73/NaoKKtDTWotpkxtw6dIe3H3xaXzx8V3cfO4I5kysx8Lp3di8aR3W&#10;b96GZSu2oKd/NmpbunD59j2s2HUcfvFFI5/JnIWR+h4ELM6BpGsJAc+d7ucE3wkBxGIhBAJiG5FH&#10;yCwXUSwy++25wpSFrmmw4cbgcgouJ6DWwCW4Ao6hFWKlM1ch5iVAnF7FTSQfk+x0JZBycyEpyrc5&#10;R5EZjxdj2lNzjiFwJTWJcgSyhBZSFiMLNjkH0iWuHR4Z/XBIIqBlTMG41AGMT+mDIneAgTYoG8vC&#10;/392MLicfdPPuJPUcvHLEOXHuINz/YhxPgkjya/MINQcdClw1KfCiWSjsymLnk/AM6Xjv/ikYxyN&#10;zlIaFV2oceb8eFunWBTIyyp4/ZSLbzbc/LJE+F1CPszFN5HeIw3jjclwJuCyRBxPgBVg8k8neUqf&#10;gaQYzxW5EhPwczkA4kIA5eq4Er9UATQPep3gpDIcePoq2rqmYvmKNejr7cTaVYsRFx0Mq9mAtMQY&#10;nD/zNF575VXcv/8Opk2ZjubaRjx45S3sWLkMB7ctwFcfXcb7bx3DD19eBH4awjcPzuLli1vwxo0j&#10;eP/+HZw4Pog7t+/i22+/x9vvvYErt57Hs9euobJjItTWOChIWvLn4/9FGlogsvJdiXHdgkfknwBP&#10;MAODmIiAwctgeEmNWPpCAHINr6LnlQoG4zOzlZTYhlcmuIaXwSm0kABaIB53JGnqRCzlEl4sgOVI&#10;zMp1Ffk2+zixZo2A7BxeTY9VwimyAi7RVXCPqYEb+a4JEQ2QJHXDLbaZPFcbXGNr4ZbYDOfUSXDO&#10;mgXXvEXwLKGWMzAsy24f82P/dw+ZJUknDUoeVIXzYsFMMfKKxYvEJix1HKij8xIO7vwMPGcCh6tf&#10;Dux8UjFBlypA6OCfi9/5FeIJcyX9iG2wo+aSPg1PxPZgXAwZ5zi6baYR1Z8YKYhGZwKoYDMCCL+X&#10;Q0CmkFYcnudgCktBXg3tEUgA4nIDfB+BjuUWg53lppI6FQcRXEgeetLAoI/Ixe6jz6G2sRfFRRVo&#10;qqtFUmwE/I0q9HU3ITkhioAWgIKcbBTm5kHuJkF3YxOuPn0GVo0ce9dNwkdvDeKbj07hT9+ex1++&#10;v4jvH5zA65fX4b0Xj+HBW0OYM3smVq1Yi9vXr2H61Da0dRQjIycOGQWpKKgpQlBcLBTWeEhDRrLx&#10;mZUl1lz6fshT0v/L8m08+Vquu8GLNUWpAGIvlnOuYdUk7YitCBgjS2JG1qrxBLMonENgdRHBEGp0&#10;7RhGoCL2cyJAOUUUwoHAZW9lAHOdfV4gSp6NGNDFWknSsQpcu58lo9joIq4JbrykJakTnnEN9FgV&#10;vOKL6bqM2I0ARywmL1wCTc0GuGRNhyx30hm75LG5sf9bhyQwKY8YbFgRMbKeyolGX27jiTnEuiqS&#10;aPa+maLmhWg8+UusJYIR+mSRDc41//6rPh+/C6SRMpq8l60LzhnT8VR8H+xs7WSmW0YmTwOK4GQc&#10;fQ1mShrtCcgMbK7ZzkBiVuJsDneSfZzXKOQkZzuQbOW5IQcTgY4ndSNK6HWYzTi4kANTdAH2nbqK&#10;+sY+mPQBsJJELM5Jgx8BLN5mhUGvQXZWGgFjGgJ9/aBTqdBWU43jO3YgyqjAiV2z8d2Hz+BfHj2H&#10;P313jhjsEv705Rl8dHcXHtw7hu+/fR+HBg9i9cpVuPrcGWxY3YsXLm/EvJmV2LZtCu6/9yzmrZ6I&#10;gIQ4kr3ErvxdssR+DBAeRHix5wTys+yZuJ49h+N5PRrLRfZcXIyUSwmI1c8c7CDvNrrkha9HG4OP&#10;2cyBW1i+aAw4J+HdyoXPcxZ18ovhHloNz+gGqAk4vHsM7yLjEduECcFVYocZr5gC+CXlIa6wFOnV&#10;TQjMoOeTj1YXzIRj2lQ4EMCc0/sFyFyTx/zY/6WDpaHUnHyGGo14GeQDSObxJG9INvmFDCFhREfg&#10;SrR+BECOKpI3c2BQGZMIZClC3j1pTMOTgSVwjCKJQfJwAp0ncO0NWzckZJ49Y1vh4FsgGIwLyzBI&#10;GBgO9BpCLnJ5AUOqyN7wIODpw4vIU1WS9FoKS2I9FFw0hqSlgjwHF4pxJMYUtQXpWk6dzYOYVmVN&#10;w9rdx4lVpqAkvwyVBYXYvWUdQoNNUCrdoFTJ0DexC9999x127tyJBfPnIi8zDfu2bkBkgAobl7Tg&#10;T99cxaMvnsUfvzuPf3p0ER+/tRcfv3EAD944hVNn9qFvRj8WL5mHq1eO4MIzc/DdJwdw+9IsvPHi&#10;cnzxxS7c/+AgSlrZj4ULtncKIOD4j9Tz4DVj/Hn5e3T1J4ai74u/W5aITsRKYl0XlyMIGqnzwYs8&#10;ebEoA5Rvc0KwC4GHWYnltpCR1v+2IptfQ3gvnqwm9hKFeejveHGmgmQgL9TkQAj7N2ZJ9mcyUi1h&#10;GXnYuHsTNm9ZgslT2rBo3SoUdk6GIrkGToktcMoagHP2VMjJjzmkdg2OlfH+//NwJXCpwrLOqMPI&#10;mBNj2Pul0MiXQT9QDskYuuaJT/rh7P1IkgTQyOhL0kafAUcCE0u7UYDZGRIxju77HXUcu7B6uMeT&#10;7yKQ2cd0kgzpFKtsvXg/LupMEgKFE/k1Dmqwn+LX4WCJmyFN5Bx6EUsFxVVg2+B1zF5+ED3T1mPZ&#10;hhOoaJkDD2MC3Og9Pbh+YABJL3MJVDwaU0diryYPSsTGg8+gqW0SVixeib62FiyYORlRYQGIjAyC&#10;NTQIZeVFWLduHU4cO46Fc+egtqIUaxbPQ1SgGu2VNrxxaxe+engKP335DP74/Tl88OZu3HthHd54&#10;+Qhu3XkW85fPIX+3AHt2LcWmdXX44YtB3LgwDbdfmI6vvtmNz388g9L2QnhaowXbO/gRUwVQI5A5&#10;GMljkrR2NhEQTASawFKSjiz78jGB/m/BWgHUeCCjAY1vcz37kTojBLBg8lDUuDIXy22WmOzdRFkC&#10;AiKXNhgB2whzMbg4JC+LrCNw1cLOnwDH4CNfxpKUAyzGuDwMnjmBm7efRn1xFIoyArFyzXSsP7AD&#10;QXnk3+i3sE9pFyBzypwI9+TGYUlS45gf+x8dXAjULTB50CuMZBeBiv0VBzXsWXKx7yL2sqNOy0U0&#10;eYkEN2c/Yg3fLAEwe5KGdrokAlwC7AlgPG/FWeBO4Y1wiekmoLXCmDsLqoQ2keu26tB1VPSugoJk&#10;kyd1Ag5bcyBA+BRiMCXJJ+/AdPiH52Dn4CUUVfcgK78JqellmDp1Lg4fO4l5S1fDyxQKqTERLgR0&#10;D+qECq5nQZ9NTv7MmlGLIxfvoKyqFUkJ5Iky0tBYUYgkmwWlhWkozEtHb087IkOtiI2IQFhAIKoL&#10;C7B77SoUp0ajvjAc54/Mw/ckE/9MHgw/XML3Hx3Hm0Pb8e6rx/HHnx5i8OAOrF+3Ei+9dBUrlg/g&#10;mdPrsHPbZOw/OBNvfHga05Y3wzcujAaAKMFY9r7FsDNx/UQaoOj74e/Q1Y+kHzcGk/Bg9H3Tdz6e&#10;AOlIEprBwwzEUpFLa3Nzovt4txhufP1rI5D9Wp2K59lC6NrMYCsamROLrCH2rBKZ+u4cLBFerAWK&#10;qGr4xJQiMrMYH3z2Dg7vXwKd9D/BX/lfUVkRjVPPHUVCTQM8k4ktU1uYuTAhlQCWMwkeWV1jUvF/&#10;dDiR6HYPyhh2DkgRnVwVUy1A5EAyjP2WPTEMewZHnvilxvNS/BjPh7F/stcTc+mSCWzEZAS2p7QJ&#10;JBVpFKYfkVnMg5hLGdsCU2IDVu25gHV7z+H6K5+hqnMBPExJ0EaXQRlDXoFGbi8CnI81FypdNGrq&#10;+3H28i3o/SxIS8vDogVLsX3Tehw9uBtbNq/H4hXrINVGws2Hw/zkw0gyyqgjq8n8R2bW4sTlO6ht&#10;7IHJ4I/Kwnzs2rgKrw1dwUfvvooH77yO0yePYFp/P+bPnA2luwcSIyKxf/NWbF21BCf3ryT2eh7v&#10;vnYEP31+Gf/0wzV8+MYxDF3ZiU8f3MSPXz/EhjUrsXzZanz51feYs2AhYhJsiCVwRqeGIbYgFr7x&#10;VmIv+nxBNACZMmjgIX8UOAIC/n74PidfDu4QCPwKqdGZfBl7MwGWx1su8dmZQMaSkM8MptHr0fu5&#10;8f3ib4jNeZ8zIf3CKuBBzM7FhDiBmGUqA3a0jocr3cdlDti3epuj0dXfhpdffhYr5jWjpzkFly9s&#10;xIVrhxCRkwpNXAYUiTSIJTeSp+6FU1ovZFndkCW3D8qSxkL3/6eHJCg+WWFJOcM5f/bEUjzJyyOa&#10;PUcGqbOOI5YaMeNZwlvZkT+y46AGAZA7iL0hHU7kk0aAlizC6hzKH0dezIXMtmtECTyiK1A/fTNO&#10;Pv8mJk5bgf2HzyCvoBYXrtzDzCU7YIwsEuugeOtVzmiw5bTi5Omb2LvrCI4cHkRkhBWTe3sxqbMd&#10;m1cswZmjB3Fo7y6sWLlOZN7rQvPEkhZdVAV0ERVQ03VgdC7JyT0E0g7k5xahpa4BR+hvfvzqEzz6&#10;9nP85U8/49TJo/jy08/w0YOPoZapkWxLwWcPP8fDd9/DV1+8h19+/gA/fP8Ovv/+LXz77et4572b&#10;eP/hq/j8i4/w9Tc/4uvv/hnvffgH3L73Gera5sJTHwWlXzQB3gIP/1DyXpFiLZZPYi10ScTeCSPZ&#10;E9KoUnjayqGKrYQmvg7e8c1QxbWKQcgrrlmwijqxTVzLY4g5bI2/3icYJ7ZJPMb3jz42+lxu/LjM&#10;1iCaJKJGSEExQU3gEpkjUQ3wCCM5TSCzJ/ZkD8u5ixpLAvTmICRnxmDLtoV44YX92HdoLoEuD4lZ&#10;NGjkJsOcToNgbA7JfgJrchfc0iZDltI+LImvGJOK//YYCcknDHJKDwcZWLtPMBFLkfnmfas4wsWN&#10;ATaeQPWkiUBIP4SdX7qQgaIqbSDJOxEFHInqufpnYgJJxSe10cRI5KlsRaiatgaHL76MGQs3Yd++&#10;41i7egP279qH7Kx8bNh8CB2TlyO/eQ5487nE0j7ceO1TBPpHQu+lxuIZAzi4dSWSQv2RFmHBpsVz&#10;sHbRHOzYsA6LFy5D35RFOHv1Pmr6lpG8TCOAlcOHzL0fycs1WweRV9gAH59A+Josorbi4sVLsXrt&#10;GtQ3NCE6Jh4TJ07H4YNPY+f2QQRb4kQ2/eSpC1FcUQPfkGDEpqWisKYCQVFhCIgMR0xaFpJyypBb&#10;2kGdMQNa+g5UNNjIjBliMSjX7+BkaEdDAhxNyUIBPKVPx995p+Af9Kl4ih4bR/J3HPnNCXQ9sklF&#10;odjPzI7YasLjJnZcCSJJSdJ3tPHtv26j94maitRGmIsa79wZWgpnGmy4iClHEXl9mSy0Bp7kv7wi&#10;a0XB1HH0uThgwr8fR2c9DFHQ+FnhT7LZ12KCJcwbtgQ1Zs8ux2v3TuHjj+7i6XODKO1og5wGMAIW&#10;pJkzIM+aCs+0hjMEsjGp+NeHk9GWpwhOGea8PhHlIg9gR1LrSTLgo+zFAGPGYlA5koRjlrM3psCJ&#10;ZaIhRXgwjvZx40lgR0PSr+dx2hiSP4mIK+lE57TlmDFnBZYvWoENK5ZhDQFl64ZVKCmuwKGjz2Ly&#10;/PXwpx/t2evD0JK3SohJRENRPlZNacP5nSuwcXoHzHJ7xATqMK27FYd27cCe7XuRlVWGwoouTF+2&#10;G3lNsxGd3wcjMaYqKB07Bq/gyNk76BpYiq7JS7Bi4wEsWrcLrZPmYs6KLVi785jIVTx+5jaOnR7C&#10;NpKvV+58DA1JZa0lC9oQ8nP+ydT5kuFpThHFfLxCMmGMKUZUbhvCMluQWDKAsKx2+CfXQxdfJSrp&#10;ci0MddRIZ5Y9Lqsmj6mDPLYWkmiuaJwHdy4PF1EmcgkVMcxETSK650lNFtcEz8dNQezGbfT26H3M&#10;TvLYEQbjNspqI+xVB1liPbxSm6FJ6YB3Ygd8ErqgjW+HVzSxVyi9b3iZqGbFEVefiAJYUyoQlVKG&#10;pOwaRCfkITouE7a4WPR2l5FMPo2ZHVnwk/8ndDck4cjRLShq7abPQt6QXtMpbSJcGWwJFSQVq8ek&#10;Ih/2vBkDsZdHUAKNZuwPCEABBSL8yyk8DCwGGHsCBpfIBySAOdCozG2cdzwcyXtxm+CdADtNvEiT&#10;4manicU4pQ2uBMQJmgiMUwQgpaAOcxesREZSCkL9DehpqsCMiW1Yu2IpGhva0NM/BzdfegfzF69H&#10;dHQSli9ciMmtNbi0ewUubZuPvfO6MKU2F9EBPgg2+aAiv4hk4mEc3P80LNYkzF6xG/2LdgkG4TA/&#10;Z3RUdC5G27QNyK2djtC0OlErxJxag6j8NlHRideVKQPTYAjNR2gSybiQfLjQ/+EZmAsd+RZ/kmSm&#10;hBYEZXRDbasRey3zUn3eb1kdST6GfAuXiOPMeJ6L40KlPIEsdqs0kyciSebgPxKY4GCDHTE8NwfL&#10;iDrgwYwDGaM+S7CWhVuRqPI7uoc0X4uqv1wI5/H1aKaHyM4IIT9GjTM9xIZ+Znq/MGI4YnJ+rghq&#10;8App8mmiGrG1gAaCEpiSquEbU4jc6g689uBDXBm6ibaeLhw5cRJDQ6/izOlnsHnDXFw9vw3RxvGI&#10;N41DZ7kV2zdMwdQ5U6GzZRBzkR9L6RSJwe5JTWNScfRw8Is1ewTFDzn6xhEr/bdS06OsxVEsbg7U&#10;WTnAwZKQmYvnrDjhltmLI4cTfJJEgINTpuzp2oGuOSeRm4MmDg7eUXD0DoGzlx9iE7NQW1mFiCBf&#10;xFp90dVQjmcGD+PBmw+QGJeO2uo2LJ2/EhWFFZhCP3R6VBBW99XgzJppeHbTPKwcaMKSWZPQ1dqE&#10;quIqbFy9FZcv3kZVbY8AWPvMjWJE5pxFF99U0RQke7lSEy/hsKPP/AQNAByS9iS/p6NRnqtIeYfR&#10;Nckpd5J5nkH0WDAXMKXvg4Dmn9UpmimzC750DiuZDN+MVhhSSHrGVUOfwP6qTtQ19IysEvU0JOxv&#10;qCnFxC1H6wiAEUXELpVQ2KpFRI+ZxCuqESoxbUE+K5KYLrKS/FkledYqMQHM/umvm5SkHQcmRH4n&#10;NfZbfOb7uQbi6PPc6PU5kdeFzlzRVxQnDaPXZtaMLIY8qkhEbjnjxZqYh3c/+RCNrTno7k3F5Gnp&#10;aG2LQ0NdJrZsXIBdOxbjwJ6FmDtQgqbiECydWoJbl3Zh5rRmhCfGQJuQRcxF4E3phWd6PyRJzWMs&#10;xgfLQ2lg/DD7JJZ+vBSEsyjYE9j5Zj9mrsyROn1+GdSIxchbcaItg2u0cQSRQcYAczGRpic978qy&#10;0ZAGO5UN9ppISAyR8PCxIjw6FYvmzUdXUz2SI0MQqFVh7+YtOLhjLw7sPCCA1dXQgc2r1qI4OwNm&#10;bxkyg5TYMbMVp2gkPbZ1OdrqqrFr606cPvYsdm0bxKaN+zGT5OWM5bsQmtEAFckvzvJgoHGpAfZl&#10;nIysCCkUEVIZjeycUCvKW5NEC8sfgA8BwUGXBrW1DDIa/R0MqfCMGHmcM9r5uQpbLQGsG/q0VhGY&#10;4GpNShtJUWq8yQIn74ocwceRvZHropGpDerIPFnvSkzJDMKPSUOq4GElIFqrIAkuA89z8QDHc1ki&#10;PYrYSCQBU+Pr0cwOBhKD7K+Bx+F2jgaKzPpQBmet8F5uBHJJGAGT/o6rCQtJGE7fi4WzXfKIsXOw&#10;eOVWbN5K0n1ZFX74/jh++HEvvv/+IM6cmoeSvFCsWjMdDc0F5JmX4OThlTi+cw5WzqrGrJ58zJ/b&#10;hpqeJpjSChhY8Mrsh6Fg8rCrreg/Nou5+sUnu/nGn3HxTyIDTOAJInAFZRCwRnIB2Zhz6pMLMRcD&#10;yslIPsRM95Fx51w/vu2gTxQ+ixlrnDoObgQuT3MeZGT4XYjZHElCuhoS4eITQ7IrDGl5jViwZAOm&#10;DExHbkoqClJS0Fhajqz4VKyYvwSPvvkGE7vaER8Vg6N796G7uRFpMWHwdvgHFCcEY+3cPty4+DTW&#10;r16D1KRcbF6/D7t3PY2q+gHUds0W816cwS6jz8ehf1dDnFj+ItHbRJk3lTkZUpONAJgBVUQu+SOu&#10;qFuA8PxeaCLKoQ0vhzcBiSUvyz9FdKVgcHdiN3lEJbzjGxFWPBUB2V3QJTdBTeyljKdmqyQ2rBDP&#10;4TVYMpJikuAKUbhG1MIX+YLZYsLePTRXZGLwkhIPAoNo5IcUxHyiRAABT8xPEeg48sfX3AR4WN7R&#10;fSIDg9ro48yWfFvOPi+qXoTj+czA8oggZg2vE5WnlDTA6Mk7ellJFoekksfMhi/9psePnsf8md34&#10;5fuL+Pn7Hfj9T2vw808b8c7wFjTVx6GPPPCMhXMQZA1EnM2MqZ2FOLVjOg6srMfhTe04dGgBmqfS&#10;oJNRAll6MwyFk+GW0Dio+o+ace9K3svNL37QnTofL5+wo9F+vD/7L5J9/iQDCVgsjcSSEWK0p9Qx&#10;AkicSGuvixMBDAYX5w5O8EkcCc/7JIuO6URgY3C565PhpiWAaWPgSR09s6QD+49dQe+kubDFJCIv&#10;Kxvrlq7ClK4BbFi5EVmpmbjw7NPwNagRFhKI6vISWPz8kGKLQmqkBV5OTyLVZsXBfTvxystvICe7&#10;ElXlPViz9hBM1GEcVBb6PCR1tVFw8+GFn1EYJ/eHs8YMqTYESj01HzM8tYFQ+0eI0gCGqKyRAqX+&#10;KaICL4/o7B/VxG7MdMzgXC6NOz5LK9+0DgRmdSE4rw/BBRMRXDQJZjozozG78dSGkpjFixmG2IZL&#10;qnG6k2so+VoCmQsBzJW+b1EbP4jAxCALG1kkKfIPR7MuODuDPNMokLgxiEYb3+ZsDA6ciNsEMg6k&#10;eNJ9DK7Rxn5LQeymItB7kxfz8k9A98wlWLNnD5as34gd+07iwP7TaKpqxcs3LuLY/n784ceD+OPP&#10;m/HLD9vw1iub0duZgw07tyAhtxg+QaGIiY3GigXduHJ0MTqy1SiLc8T29Y3YcXgp4hoa4RJH7JzY&#10;BP/8vmHdf1QWo1F9JHIYzF4rC08RUIT59ksTUpG32nEMyMM4fapI3mV5yCH4X72WiRc9povHn2Lf&#10;ZUgXWfScQcG+SwDMJwEyApeHOhT9U1diYPoqVDVORmF5M5auWItbt4bw6SdfIikxnUbAk2Jvr76+&#10;NqSnx0ChcINc5g6FhxQqTznCg/yRmmBDXm4GOro6UVHVhtqGyVi34Qg6Jy6FpzEaE5RBmEAsOV5l&#10;hbt3KNy8AmEv08EUEoOA4Aho1Dp4qzXQaX3g7e0NpVYPtcmMpLwqbDp0Dj7WLAE0UX8xkAYM8pqq&#10;WM7TyxXfB8tK3+QWGKnz6JOaoE1sgJZYzDulBZ6xtWIpCIOGU5rcgwigHEL3LxwJFtFgZc/JvZaR&#10;vaJ5kpnbBBPv6lIsNqLgwIjYsYWXnZC8ZIAxazGjCVYjBhJ5iRb6fCwvCbz8fqJsG3k3vo/fm6Ug&#10;syiH4HllM5d20FoLYQxNx7rt+zBpRj9auwtR05iM3u4aLJg9Ffu3bgN++hbXLmzFumXleOnmMtx6&#10;YTlmDxRi0/oF2LbvIFQBUdAGxiM43IaFczpxaFM/kv3+HnkRdti9oRnnr+xGXkcrJNE58EpvJ4BN&#10;RFBm3aAl4z9YnuIoe4l5L/IovzNk4in/XIynTvCP5KeeJODwfX/vk4En9Nl4gq45C5s7g70pX+TK&#10;/b13Osb75mOcX76Yg3nKSB3ILw9SC3mVgBxISV66a2PhR++xeu0ezJ+3BnEJOSL0bo1OwZ6DR3Bj&#10;6CU0tfbA5B+KdZv2YiLJRrPFD9XVhbCzfxJu7k5QyD3h7uoGmbubWFbS1NKI0MgY6iDTsXjVXqTl&#10;kPYnBvL0i4YLsZSbIQLuulC4q/zgbQqBp48Jer9A+Pj4QCmXwtdbBX+dCiq5GwFOAbWPlj5jBAqr&#10;WxGeXIzmKStEOJ4L0WhsnL/HE+rky2K5jNlI/QxrXg+iyqYhoX4eQooH4JfbC21qK3xSOOjRBl1i&#10;MzTRtYLJOPQ+MklcL0AotxHzRI2E7EcZiJnPI6r01yaJHPFQ3ER4P4wTcKtEUIQbX4/e5scYdAwu&#10;lqMMLAaYWNFMvwuXdmA/rLfmYufh05g8YxLOnt+C27fXYHh4E+4ObUOIvxOaKwvw3ccP8PUHd/DK&#10;rQPYtr4V9eUheP3Fs7h57RLi0/LgY0mEktSNb1gqps0cwHtvvYDzR1bg7OGFeOfN09iyYz5islJh&#10;ik+HT1whzFn1MGfWDxWUlv7HKpQz3js8z9GQMsz5hiIRlEZC3qbUkX40jjhxyS4X0u3OYaThbe0Y&#10;b6mGU2gjHELqqNXTdQNkcVxLvlMsonSKaoZjWB3cSOezJJHTSK4kmWPLasWBw+cwa/o8pKdmoKio&#10;BNZIG3z8LIhPz0RkbCISUnIJKFsQaE2E1hCMmJgYrFi+GG5ubvDw8BBnhaeMmMwdMokzjCYfpJG0&#10;TCKtzxWo1CQJJZoQyAxWOChMcFL4CnAptH5Q+Rig1uvhpVHDoPeGXquETukBo0YGo48njEY1vOk+&#10;FTGaUmtCa990uGuCEJlZCV/qIPb6GJHw7BNHTEKMpggn7xJBLBGQJYIfklBebTwyAc+ZLXxmSTmB&#10;5TINMLxFEYfqR3MCxf5fxFr/Nu2J7+O/5Sgjr+tiz8bbIo0Ch8+iCOnjMzMXN74WoKLfbRRoosov&#10;sZknSVQpMZiTIR/ygFwojLG4/tLLyCmIwv37+/Ddt1vx06NN+On7A/j4wTGYje745L1X8eir1zGt&#10;Pw+pcc4IDfxHpMX5ormhGkdPXhT1UvThBbCk1EAfloTY7ByU1JVhMnm39r46pGZGo62zDqefOYoD&#10;B3cjv7T0Px7A7FXhugnqiMEJmkh4UIfhiU/e7M2RzLBjZANcbG1ieQmDhvMHnzTXYoK1Ea6R7fhH&#10;3wo4WHl5eTsBsA3OUa1wjGiGc3SL2I2RQ8HysCpRJ93HWoLFa4+jr38uUpMzsHHtKnzy8UOs2bAZ&#10;4THx0PkGorNvAAcHT6O+eSKiEwpgCohEZ0cvzIFB8PX1h7u7FM6OTvCUSiCXusDD3QHOLnZwJjZz&#10;8fCBVG2ByjeGQGGBhy4QbkoDyUI9XKVqaH308PU3QWfwpmsV9DoCk0oOtac7DD5e0Om84OXlDh9i&#10;M423F7RaLfwDLAJoH33zCyYo9CRzrdBF58PJGA95cLaY5+IUMAaYd1wNvBNqYUxrJqk4Ek3kkD9L&#10;Sg58qGLJ91DjXU94Ly5uKlsdlNEciGAWGvVLI9KSPZ6cvB5HITnSN7Kj5mgGPEciR675zEDixtc8&#10;Z8mKQixxodssGVlJsFRU0G8ht1TCSZsMmS4al2/cQmq6GffurscvP23DD98sxQ9fb8EffjiPSIsc&#10;X3zwOtISdXj95T346asT+PrTI3jxxm6EmFUoq6rGniMX4EXM7h3FzJgEVWQmvEIToA6NgikyApt3&#10;b8AXn76JY3tW4PjORXjn9WtYMrdxuHHy5P84PmycJtJM7DXECbmigApJir/RZuA/6fMxPrQe48Pa&#10;MC6c9/3tErddwpvhYCZ9Twz2n5VZ+HttPo20BDJeghLRKFhLztkHJIG4UCZv7yPxiYNUGYGlq/Zh&#10;8OhFrFu3DTdvXMP7D97Fm2+9h+7uqbh04Qbevv8BBibOQG52BVav2oWE+FzoSdJlZ5LfkcmgViuh&#10;JBbzcHKAl4cL5HInuEvt4OhG0lHth8CQVKiMkZB4B0Km94eDzBN2blLIPb0IUBpiLIUAkl6vFADz&#10;Ibby1nhBpSJwEdi0fB8BzFujgJ7ul7u7wKD1Jn/mg+aObty7/6GQnh6+8TCQXHT1SxEpYCwTmZ24&#10;AM/IwkmufJUtgMe5mVwqYZyBWMyPI7Hp5OV47pDnDdNF43k4O33aSA6nb7ZISxtvGCnowysTeEkL&#10;L2HhzHv2wZxNMzofOTIxzXKcXpuaWP1MjVeP87QKX4sNAXmSmW7LCZwKYk8PfTyWr9+F1vYavHRn&#10;L4FrP378ajN++uYQPv/wFMLNXvjlu/dRnOuLX74/jT/9uA3/8oed+OXRMTx3ZTVKK9Jx5vIVmCKy&#10;CFD5ouqVNnFkysIvqxE+8cnYemgH5s9qQ1ygCwpjvbB15UTsf/oI6qbNHiSQ/cfwYQ76NDOx1xDn&#10;ntnzxgIR9bAnoDCY7ImZngojSRjRTdedeDK4Dr/zJUnEuyMSqNxCGkSTkERUxTTDnN2PiMIBxJZO&#10;QmbtVBQ2TEVRVS/yi5pRUdmN48eex82h+/SjTkb/xCno6uxDRUUTTpy4iPfe/gTlhdVIiU3B5jWb&#10;kZ2SjbnTZ6MwMx1apRzpaSnw9zOJTq+Ssgezg0QyHp5eLvAPNCHQEgGJzAi5OhBeOjM8dQbIyU8p&#10;vTXwJEmpVXuKsgBGHYHMW0agkQvPxeDy9iaG03lDRc9RenkIIBo1njB5K4RH06oUUCjkMAaYUVbX&#10;KTZmGKmPnyoy/hlIAWmdyGhdjoSquYgumYrIwn5ElQwgNL8XPgmcRDvim1SRlWJym5uGU6ciy8Sq&#10;a95/jGsWyonpldHENOEcpicGDK8gBUDPJwZT82YP5Nt4kponrzlCyY2nAxTk07yiKsU0Aj/GGwBy&#10;Y4ZUxZC/IxXBm7g7mjJF4jRvlKEkfzp4/AQWzO/G2dML8OVnJ/Dq3V0oyA7C8N0b+Paz95CWoPoV&#10;YH/8aSP+8MejuHJtGQEsFifPHIc1LgmBscTgkVnkN+vgndIFVWob9GmlWLx9KxYtnoy4EBlqcvyY&#10;vXDsuXNomDwwbC39D1K/w8mYKvwXZxrYW2sIWOS3YrtgR5JvAjGXQ2Q37EI7YGdtITnYAPvgWthZ&#10;asgbNJB3IBlJTUb3B6X2Yeaap7F+93ksWb0bK1duxNYN27Bl3SZsWr0Ja5ZtwpHDz9Lo9zKWLN+G&#10;mbNXoHfiHCxbsR0v3XuAiRNnoq2lEwtmTMP5Ewdw+cQedFRkIj3CD+nRwbh49mlMePIf4UPsovP2&#10;hJfcGT4+cgGU4GAzWlu6yKN5w0ttErKOwWAJtUJv1AlJyKzkrfIQcpDPDDgjMRaDTOutFE1D97Fs&#10;1JFE9PYaASW/n5Zu8/P8COCLl6yAk5sXsksbqWPlEtBSxOYTEvJNYnkHdXju6HLyY+zReAdLZUSF&#10;CAZxG89FgB4zkliU6s85nEliwz4nIxfxGdm/mUswcECF065GEoWJKS35YoqE2ZHZjbPdefUzZ51w&#10;lgpX2eKyA7zygcHKi0y56JALMaIb+T6x6yanfdFr8cJVH3M6DCTD9+47gBu3LuHW0CWcO38aly8/&#10;jzoa+DauXou501pw98YOYrW9+OrzfXjn3T3YsW8ARRU2bNm5FFV1uahpKkNYIsn8yGTwagB5QiM0&#10;yfVomrsOR8+dxdIV0zFvTjP2HFyLeho0w0raEJTXdEaT3PbbTgK21/GCyuxBzm4QmQGRjRhHABpH&#10;gOHFkG6xvRgf3EKysRVOVvZULQSwakwwk463VJMvIAbzL4eSgFnQsAgtfSsRm1CI5LhU9DQ0YP+G&#10;1di8ZCFWzZmNI7sO4fzpy5gyZQEiY7LQ1bsAN+48QHXTVHQPLEJucT0aGtswZWIP+lsqcHTLAszp&#10;KMCyKXXIjPJDuL8e0WEhxEI6qBkEJPXS0uIQHxcNlVJB1xkEBCPcJZ7wDbQgMMgCDck79lNKej4z&#10;k46AxqBhADG4DHQ73BqEAF8C4WPAMaA4+KFRykbOdD/LSZOR2JBBR2wXF5eABUtXwycwAinFbdCE&#10;UkcPIEYgIAWktcOS3SnSpTgYElbQC7+UVmKrRshCyWvR98ybOCjCKkQNDXlEoZjYlpCU8yQVwelY&#10;DCQu7SazZEATkgavwFgYwrKgCkoVG0fwRhBcto7Z0CuUWI4YjifDecdMBjQ/JqfXkpFUdSfGctaR&#10;/NePgowLkNLjNDDwrjcz5izFylVrMHPuHOGH8wpqYA1JQpBfFEIDQ3H+1AGsWNiKN+7tw8P3TuDc&#10;uXXo7stHQoovVqzpxuuv7MXbbx7G8lXdyC7PhjomDZ7xVdBl9ECX2oL40iYs3rwZ2wd3o2HKAILy&#10;m6DN7IA6uZVay6Dqt7xejOWhc1DuEI+KPJEpi+3EhIBKAlEdXAlMHCF0i+rA+KBqOFBzIebyIBDy&#10;/lScEc4rhZ019GOQ1OmYuBLxSaWor2lHX2sHKjMzMbGuHF0VJWgpLcLCqdNx7cLzeO7iVRSW1CIx&#10;vRxb9pxBdkU3Uktb0TdnJcrqOxBktsIaYEBuTCCmN+ViVlseztHIx0tTuptqUUfmWq1WkyeTIjEp&#10;FkuXLEBEeCixF4GOQ/AGP6g1WqhJGqqYfR6zl0GrFsASkUNiQKNOSWbdhLiYUESGBQlmY2nIoOPn&#10;8VlNoGT28jX5wEshFZ5NrSJW8/GGq1QCa0wcWskzyn0j4W3NFLXkmXGMSbXQxJDEI/NvTK0nWUdS&#10;jmSbyNAgqSYkHOcmEvu4ctSRV4UT00h8eTojC676ZEiM8QSoOPiGRKBnYACtHb1QaQPh7WsTk+bj&#10;tQmPF7fmgcvi2asT4OyTIkqYu5LX4vlHRUgRlOSDOWrobsoloKWTJy4Q2RpNnbOxau0mrF+/GFs2&#10;L8TqNXOwcdMq7KaBsL9vDqw0eMyaNIC1S6Zi/5Z5OLRjPq4/dwDv3r+FRQt7UV+XgD/8/AL++ONe&#10;/PzNZvzh0XHcursbhW30vyfSe2R2QcHr1OLIl6WTNw9JF/mOsuReKHNmQZE+BdqMjiFNUvNvN6Io&#10;1SeZyYQPcQIrT2J6hDfhP8uTSWZUggtZOplJ29ta8bcqMuamAhoxa0dkEPkFXh1stGYjICQD9Y39&#10;6G6fKhJtK3LyMKOzDTUZicgI9YVVLYVF5Y4Igxo9ddXYs2kD6qtr0N8/Bxu2n0BaaQfCsmoRX9KK&#10;jKoOlNd3UYcOgsxhPOKCvNFXm41Phq9jy6oFSI2NwZxZ85GTTaO8XEHeyhNhoSGIo/u9vDhYoYKv&#10;vx+UahUUxEAa8lCjrOWj9oJOo3zMTlIBpojQQISF+Iszg41B50dMxQBjBmNGY4Ax+zG4uHGwRM2A&#10;JdCpfNSITk5CD8kepX8kVOZEaCNzicnyoIwqhDKmWPgSnjPjzAwONIiQeyixTEi5mCNkOSeq+3JA&#10;wjtVDFiu3nGQeEfAakvF+g2r8PYbQ7h34xI2rV2FPvreDNY0EVjQEnCf0KaIuS0ZN0MmJHrqyARS&#10;Zi7emFAWmCWKATHQZARENYE4u7AThwdP4Pkrx3Fg31Ts3d2BrVs6UJBvRXtzA649dx0bVy7H6SM7&#10;8OUH17B5dRtaKmPQXJOERQsmY92auSgusmLzujJcebYM773WhUN7MrBmfRmK24rJf+XDg4DlFtsK&#10;WXwHHK21cCD25og0b27vljZbnAlov22AuQaNAMyFqzFxkRS/YpISOSR5KhGRx+Wv18FMI9E/eMWK&#10;H6yodSnapm/EnNX7sHDlNixcuBLrl63Ewc2bcHznFtx4+gguH9yG09tW4MS6uTiyajr2LpqEDdNa&#10;sXKgAdvp+vLgZpzatYF+mAs4cuw8tgxeQHRBK/mVbHhHFyA+vw1tJB+l5HPUUg+k2sIwuacF2elp&#10;mD93EQrza7B27U4oPLXETHpIpVJiLwmUJBM1GmIdNfkpZi0t/b3ag0DoOuKrCGBa5Yin8tHIBcA4&#10;BSvAVwt/kzfJTzNCzb7itkmv+vU5zHYMSK2WzgRUjjoy4Lzptt6ggpkAml2Yi+ySSvTPXSYmt3l9&#10;GINMZSsRAOPkX3lkqUh9kkVViKCEW2CRaHbU6TlSqOGgBC9n8U6CzCceGlMMZs9bjNtXn8bDNy7h&#10;mwd38Mr1czh58mkEx3B+Zwp0JEGfIOZiryWh30dCUpAXeMrI2zkRwznrE+izpIhEZy0HUkipyNXx&#10;WL5iF7q6azF0exN+erQLv/y8kdpuvP7yGiREemP/1tX48sN7ePPuUfzw1Ul8/tEOvHxrMXZua0ZM&#10;jDe6espRWhaOy5cW4JUXJ+GTh3Nx8+pkLFpRAZ8If3gn5kBiq4QjrwhInQSX6A5IEnohpWtJxlR4&#10;ZM+Cc/IAFDlTh1VJv+FlLLw0RWJIHuJQMtciNETXY8bSY9iw+zImL9yN7tlbMGnpPqzafRFTF+9F&#10;dfMstHTNwMlTZzFv5jSc3r8NN0/twtDJbXjzwn68e3k/3np2B958diuGT60X7d3z2/Hgud1468I2&#10;DD+7EZ/ePoSP7pzEcycPord3Is5efxlZLfSlE8Bk4WTOaYQvbZ2PRct3oby8EYGBZlRXkyzUGhER&#10;lYqW5slobqLRT2GAp1wtJp+lUndiNA/BLNxUavJcSgkBTgaVwh0+Khl8yTsF6n0QZvEjltIIEDHA&#10;+HEGki0iGBbyeUH+OsREBgtG06rZh7EnI1D60Jk9mpbn0Eh+qqQEYAl5QU/xfrGJCSiuaYRPcBys&#10;aSQDOZsklL7XkCxRV56X94yWTuNrNc99ceqUD69yzoArsY+SAObpmwE3dRRU+kgUFZdjal8NLh1f&#10;i3vPHcTUzkoUFhBwjRZIDNFwNSYJKehiyoDUkE4AI/WhiaVzIj2eJKprORvi4OabSJ8nA8qgLPjQ&#10;czdtPoLS4hTcvLkGv//9NvzxD8vx0w+r8adHR9FeE4d1Cyfh+rld+Kfvb5EEPEbybzf++Ggfvv78&#10;ELZsGUB2bgSeObsDa9a149GjZ/Dtd0fx5dfnsW7nbGhjIuAZQ1I3tgYuMeQ741kq9sEpktgrhoCW&#10;NhHyvBlwSZkMRVo/pEkTyYeV/jZ9mL0xPs85IHmYl6NwUZjihgXYf/gqSkrbEWCOI70fjqDoDMSk&#10;lCIytgBGfQhMKiUyIgKxfWEP7pxYgxcPL8DLh+dRm4M3ji/Em0fnUZuD4YMz8NbgbAwfnol3Ti7A&#10;a8dm4bXjM/DO2Tn47uW9+Obd5zF/9kRcuHkTWU19kEaQrAkvhEdoEfS2agQnVmDrwWcRn1EIF09v&#10;uCj0mDx7BWbMXE0dPBRSdzXkMiVcXFwEa3HHF3NaSrnwXAwwb28PknkKeHtJYSQGS4gMgzXIRJ4r&#10;AAEmNfTeMpKNHjBx6J7OlgAfMvfe4myLChG+TACU2MxL7iqkozezpIp8mcFbvLZG6S7YjRnULzAE&#10;afkVSC1shNQYBUddDBxNieDkaQaWSPLlWvMkC0Uwg75z3jxDQgzmSd7Jyz8LqoB0Ib29dBGYOmM+&#10;Xrn7HD555wV88e5t3Ll6BmeefQYa3xDwnmxaay7UJC9l/pnw9E+Fj5X8X0ShCMErAgh0fsRoQWlQ&#10;hebAi4DOW8qaSCouWLobp06dwJ2hQXzx+T788N1W/OXnw/jjt2eQF+uLF8+dwrfvvYSLR5fi+08P&#10;4l9+fwS//343Hn17DLev70RpUTxu3LiIhORITJ3Vgjce3sKsZbNgSUoiKUzsnUhsHNcg5kO94lqg&#10;jm+Dd1I3VCndUGRMhFfuNLimTmFwQZlcPqRIqvrtyUReuexgih90DU4TJaalxmT0TVuLloaJWLd8&#10;PWZOmYHJk6cKcx0SZsOs6QswtWciti2egxD5Ezi0tB1Xd03BSwenYmhvP27t6MHrgzPw8r5JuLu7&#10;B28enIyXd/XglX0TMTw4BUP7unBrTyteOdqFb+5twl++uo6li3tw/MJZ1EyZRz9CCVzD2KOUiBA0&#10;V+8NSijD+v1ncPLSHazcekTsBGnyi4JCYSSZpoVMRjKNWEmkNxGwvBQjXoklHHd6Lfk/jZebAFJY&#10;gBFhBC4Gk14rR1iwSYDMmwDCz2GA8W2zvxbxMSGICjcjOsKC2GjrCIMRyEx6DTQqNXyNJpKoUjFF&#10;4GsgT0dMKZhNb4TOGITE9GIk5dUJlmEG4S2KTGkdIueQU5k00dXQhhWLDSl8eJGnbxo8TcmQ6+Oh&#10;9IsV2ShqQxS8dYF44bkz+O7zN/Djl+/h/XdeRXxCEgLC4qDwiYRMR4OgOQu2rBZ6vxbhzdy0USOr&#10;sTk6yWXESSby5hfcZKYkePokCN+87+BxHDq8GUePzMRHDw/hu09OYFJzHGZ11ODjl+/hleefRRd5&#10;rj99/xx+/90J/P7bo/j8wSEsnlOPbZuWY9OmLfC3hMM/jLxiQhoC4jKgCksVjC2PKYcqvg7y8BIE&#10;ptchgBhdQ6ymiqXvIbce3tktAmiy1D4YcpqHpEn1vz2AcQaHgyluyCUwGQ5G0vGGWLECODEyFgsG&#10;JuLg9nV44cLT2LB2BUxGPeZNnYa969fgKH25QZK/w7aZ1biwrR/P7+zH1d0DuLZ7Kq7tIVARe714&#10;gIC3ZwD39k0R7cauPjy3ox3P72rB9QMt+OzlzSQ/bmDOnBacuf4CcppJm4eSfArhZRzkBUOKxVyP&#10;u2+K6BT2siA4ywIhUfjDxU0NgzEA8+YtIBBpBKhG5rCIqYjB+MxeiX0Ts4veWyrAY1R5EMAMCLUY&#10;ERJEUpCYKjk+HMGBOmhVEgFCHwKkr95LbAJhizSLxoEPDoLwmYMlem/yfmqNeE+tDzEnScfRSWu1&#10;UgUdSVm12giF2h9afxsM4bliX2aeyOeEaN6SiEPrRU2zwfuPTZq5gfzsAbGR3/6jz+HoM8/j8KlL&#10;2L73NI6fvIR5s2ZCo5AQg7oj1BosghNnzt/AM+dfxpFTL+LgsVtih80ps1Zh8apdmDZvo9gyyZ3A&#10;pyHm5CKtjiQ53bxj4KmPEcyo8LHA4BeGpcuX4cH793D61CacOLQCd54/hntXLiNQ5Y1Ea4jwfFxr&#10;Y8nsEuzZ0IamijBsXjMHV194Hr4BYdD6RkFrjicwZ8IQUwDet4AHa46gcvqUPjob4ZnpKGwqQm1f&#10;NdpmtqJ2WjPMeSSHkyugze2FIbvpt+nDRgHm4BuPcTTqefAmeZXNSI+KxJpZ/Ti5azWuPHMAtjAy&#10;rZ6uGGhpRF91CQaqc+Hr8Dc4uKQFF7dPwpU903BpxwBe2DsT1/bPxp1DBLBDs/Di/hm4s3cahvZM&#10;xc29U3F170Rc3tOOK4fa8MUb20nbX8PCpV24eOcGCjumQeyBxWWfQ4nBLPkjpQpMKYJZ7WUhcJH5&#10;Qyo3wccQCCdnVxHQ4GAGg4kjfRw+ZxbjuSpxH/knztjwN3L0kPyY3AV+BAZmqUBfjWAqBho3wWqc&#10;3UGA5GsDMRyzGF+zJ2MG47OYLyOJzHNho16PI5Xc+P01JFW9CWQGbz0xmgklFc0oaRwQezPzxnqc&#10;O8jVj9k3Hb/8GuYu2YLisnbU1PUi2pYNX/8I2BKSEWGLFysK1Gpf5GXmIislBT4EbJ3OAJ2Pv0gh&#10;U6pCYDTFwj8gAeYgG8JCbUhMyEBP90wsXLaT2M0GuW8ysWQqlAHJ8CMPFmXLR3BYAnS+Zig1vsSQ&#10;vvD1NcJq9UeE1U9krxiJoQN8DPDX6mGzBmHXxkU4e2Qjnjm0CmcGN2HX1vViOkRnChYWQmHg6Gky&#10;fCLyxRa1vG5OGZYPP1sRipvacfrKAXz56AY27WzF5ZvL8dkvz+Hg5c1IbGhi9iKZWE+tblD2Wyu1&#10;zQB7Shs1xDuV8PZA7upglJbUoDQtkWTgVFwc3IKzhzchPIBkkcwB8yd1YHpzBeY2FiPY5T9j75xa&#10;vECsdZlAdmPfbFzZPQeXd8zElR2TcWvfNAGu69v7cX3bZJKQM3Bz/xRc3t2Jc/sa8cn9bfj9o6s0&#10;4nbi2dvPobR3OuT0A3EmunNoHhw4q5+8A/sXd5JNLl4hcJP7QqbQUcfWQWfwgZdSJjo4RwpFCF2E&#10;4TmsPhKI4HB7ILFUcKCW2IpYj5/n5S7AwyzFDMYAGmU0P5J6fL+OXpMbB0aiQoNEFJHnydJTYgXI&#10;xPv4MMA84UksqSTpqKLn8GfhCKXBW0V/qxgBInXEwAjqfGHZor4jpyvxXBjXzz90+gYGpixAfV0b&#10;6muaYYuIo8+jx/TpE7Fh40qx2kAlV2PRzDlYOmc+stLSoVSokJGciYGeaUhLKiS5GoDgoAgU5RYi&#10;NzkJ03t7sGP9Fgz0z4Y+KB7elmSSnzZirggUFjRh8/q94nWZaVleu7pJIPGg/4H8o4fMDTIPN3jK&#10;5HB3lUAmlcNT6gGF1BVKdwconZ+CRuoAiYuzmHN0pcdcPRQimdpeZoA7SVb2hPLADCiDs4i509A5&#10;pQ+v3T+KRz8dw6XzTXjvnbl49Ift+PjRCaw4uAbWikbBYtqc3t+eTGSAOenjh8b7xOFJVaRYkFhf&#10;34mqnEwsntSK3atm4eCWJTAqXaCW2GFaRy0W9DRi/eRWhLj+FxxZ0oxLWybi+p7puEkAGzq0WLRr&#10;u6cJBnv50Gy8tHsGXtw7C68MLsDdo3Nx/dAArgx24MGr6/Hoh+exetMknL5+Adkt3XANShEre3kZ&#10;vb05FQ6BKQJgTrwS2TsCbgoTdWhOe9KLOS6WZyoCDWd0iICG0hNqBTXOLSSp6G/yEbKO/ZXRRyaY&#10;iwHFLDUqCbmNMhmzGktDPz09j6UfAYzXiDF7hVu5I5OHC/EfmSdj5iTWYnCNAowBxxJSS3JOT3/L&#10;ycK+fgEIJMYobJqCqMJekSLFqVIuhmTBXjyft3jeIpwePEJsEYqCjFTMmNKBdavmEZDiERcWieWz&#10;5xJw+pCeSGCRSlBVWIRtGzZh2cIVUHp602c3o6ooH3UF6di2dC6O79yGgc4eBFiiyNMFQ+ITBAkx&#10;YWFeJbat2YKsxCSSnB4CKO7u7nB1JQAplXBzcxHR2JFpDw9ICUQcQPKg+5QyCZT0uMrdFQqJB9yd&#10;XYQHFX/jqYSjRC2WCOmsBCzyfhryYVpzAlLy0nDy9AL8/OMgvvxwFd57Yzq++WotPn90HMdvHkVi&#10;Wx+UWd2/TYCN947KI4ANc7Xd/yqnDkwysbicRtIQK2py0zC7twlbV86FxaiCwnU8CpKjMbmxFFOq&#10;chHi9rc4s64Xx5c14Dox1hDJw5t75uD2Pmr7ZwqAvXJ4Dl4+OBevHFyIVwcX496Rubh9eApuHu3F&#10;h69swp8eXScp04FdJw4hra4DYq8sawHsyZhz4U2xkpo8mL03AUxvgxP5LzdPLRRempHkXJ4M1nC+&#10;oFRE+ngSmUEmZBp1bt6GyGDgULySmEcLcwD5Ll8fYhiFYCitkhiNgMC3GVAcog8P9hdRRvY8egIM&#10;P48f9zeQ5yLJyVFFS6BB+C4N+S5vAiwDzIse45Qsnpzm1+K/D/I3ICbWJrJTth+7jOr+1RjnnYDx&#10;OvKUmihMnLoYCXHJojZ+e10l/OjvD+/ajJdunsX7928jPSES5bnZaK+sQGV2FvLTU0Q0tKo4G6V5&#10;GWiuraeBguSuSY+EiCAUxFkwq6UMs9pqUZufI+SknPygq1pPLOONAgJzY1kVQshPM1g4aZoXrcrc&#10;JWIJkFziLgDMa+085SNTHzJPAqKUQOTqBAX9jVriBi9nZ3i5OEElcYZS6ixWmHsqNJB4BUBLg2Rg&#10;LPkvazaxZyp8Q8PR3luIl17cjqHnl+HInlYMv74dZ1/YjMbZ/Qir7YRX3kQBMEV2x28HYPYqi85J&#10;HTzIE5FcZ4MnOj2MiZg0bSWC/YIRR2a6tYpn6Z8WSa/cYbISI0W5tFCVM/yd/gaXtg7g3Pp2vLCx&#10;E0M7J+Mm3b6+jdrOXtFu7Zok/Bcz2J09M3F772Tc2N+HF49OxKevbMa//PISVq6dgkPnTyOpqg1O&#10;Qcmi0tI4LmDKVYJNnAhLZ00MGfYY2HsaMcHNk35wApFGQ52AJ5eJuVQeUHtJ4OlBvsxrxIOxHxLZ&#10;FwSEsBBfwT7MRIF+PggJNFKn1MKo5YlnD9Fp+f9jgI2CjO8blYr8HGY1loo8b8YykcEmpCmxJzMX&#10;b3kkgiwEcGYuBldCfAwNWBVYtHoLZq7cifCsVrHjC+9v5qyPRkvHFIRZQhFEA4GfxgMJ4YHYvGoh&#10;fv7uffz5508wta8NevofTHIpAuhzhNBnYxb2IUWhVbkRG/vAFhmFuOgIWEnudlZmYm5HOXpLM5EZ&#10;GSz2NnP18CR5rYJU4420lHSkxNhgUBDjEhMpCSwyNwKIRAJ3R0e4jnsK4//ub+FuPwGexGxSepxl&#10;o4I+g8TdmZ7rBA8ne6jpWunqSGdHSB3GwXHCU5hg5wCplwlq/xixYXx2TT/652/B2u0HMXvxDGzf&#10;uRibVk9Cb1sW5s1pxcwlUzB5/QaEVPdCnkcsltk1pEn6DQHMQWM1OxGlc9EaXojHGQXqEJIe+y7C&#10;aolBWmwSuhpbcPTAARqhqPNQx83NSEJ6rBW50f4oilTj8tZ+nFtTj6HtXXhpezde3zcFQ9t6cGdX&#10;FwGqGy/uITDtnkSNQEbtzr5JuHOgB289Mw0/vX0Af/7uNmbP68Shc2cQU9ZI8jANTsE5Aly8kQTv&#10;mMmVqxy1I0v/Hch/PeHoBjt7F7g4MZjI55Ak43VhDAK+ZgZRsXzkoAexGzde+8VRPp4b48TeiBCS&#10;ewEGATBmMJZ0GpKCvnSbTT4zFz/OrMVg9Ddo6XnMZvR+SmK0x6lXnHDM78N+byRyqSTJSaypVSMt&#10;NRkTJ05EU3sXolPyYE0qhdqSJzaw4CJBUt9o1NR1IzIkHD6ebggxeSE8UIclswfwwzcf4J/+8DXJ&#10;xIWQu9rDTJ8rkRiqLD8dRj35RyNn/EugJdCEhkSIaYMgXz3m9Ldg5fRODFQXI9VqhkGjJc+qgZOM&#10;5J9SjajoOMRGRcNAEprZyFNC36FCRhZAgchAfyjs7KB2cIDL3/4DvBxciaVo0CKgeZAHU3jyAlcn&#10;YrLx1J4ipnMQ3szJbhwcHOww3sEe41ykCEvKwsxl69E7ewWqWqejvX8+Vq7bhPMXz6Gvqx2pCbGI&#10;ibIhv6IWZZPmYOHJqwhoXAhFXt+wLqnltxNJdNBbzXZK0ufmLLE1DgNMYylEWS3XYz+DjoZuhAdF&#10;ISc9DwsXLMOc2QsQH2cT66MywgPQXRSHw0ub8fTyWlzd2Ibr61vx3IoGXFxRj/Or6nB+bQPOrW7A&#10;6RV1OLW4Hk8vacAzy+vodg1e2N2DB9e34uHwOTL5bTh55XmE5lfBIYDYNCRXBDrEDpqBmWL6wFEX&#10;BSdvM1w0RgGwJ560g914RzjbO8CLvAF3ehWzGXUCFSfkcnRPRazEACOWGZlwlossDI4CRloDBXCY&#10;nZiZRqUgg4yZbFQmJtrCxTkpNkp0YGZynmjm92CwMsDYh+kN3o9BpoSvyYDIiDAkJiaiorIasxYu&#10;RzbJblfvcLgbUyH1zxJb3nr5x6G5dUCoBU5g3rZyAdYunoWy3BS8fPs5fPPFA9y6egmebg5YtXAW&#10;tq5Zii1rF8PN6XeoqcrDquULMHvaLGLcYLi5uIvvITzIB9FBWsQH02e3WmD29YdMroKjVA57dw8E&#10;E5i5cwfqyMOSxGOAeRM7Hty2Ba8+fxkLOjrQmVOAABcZlE86QichZib5KHFxFKUZeOW3XGIPidtT&#10;9F2TxGTpyCxIMtLR1QXjnF1RWF2LNVu2IzWnCJW1HWhpG0BObhH1qaOYOTAT1YWVqC2uRkNDB+KL&#10;63DgxQcIaVgIdQZn17cP6n4rmfX2unCdoz4MqugisaWQnTYJSv80mMOysWDuBlw6c4Pk4R0cPXQe&#10;69buRW5+jQiA9LT3khSpwpTqEtQlB+HS9hl46dAC3No5DZfXDeDq5um4uG4iLmzox7MbJuLp1V04&#10;sawLxxZ3YnB+K/bObMSu+S3YuXwiju5dh5bWehy/9DzSajoJVClwDScPZiaQBefDgcDvEJAIV98Y&#10;uOiIbb30cPRQwZ5GV19jAMY/8SQcxo8jBnMXIPPycBNBCWYzkV3Bk8x05s7AMpInilnaMXNxYz/G&#10;AONaHCqFK9TUmBkMdNufJ5zJs40ENTQiyDES9if2oL/l6CEHWtTsu4ixFCQNOdwdEmJBYWEhps+Y&#10;hfKqejR3TUHHlCXQBKeKvEAu/+YZkAJ1QDzmLViPKGss8pNTMampHrM6WlCbl05+rBTFOSlorCkT&#10;LJGVHIuJHU0CaAe2b0B2ShzSaLALJ3npJSE2IoWhok7Oc31KuSP9z1IkxcUgMjwCnp5ecHPnYIQE&#10;gf4WpMQlwczFfkjiyUnqsZx99dpV/PMnn9NguQ5H5y1DsSUCBjtiMHsCoStJSCn5LvqOvcizsURk&#10;qSgGM/r/nRwnwMnJQUQiOSJZVFyK/v4BYlYrmuvrsG7ZEjRVlGHuQJ/YT6CzvBib5k3FpROHUVrb&#10;gG1nbyCmabGok69NbhnS/5YSfyVBWckKS94ZrvtnoI7Nme1vvfUhjh86imvnLuHe1Zewd+shhIUm&#10;Qa21wkQd3UcdhEj/MHSWlqMwNhQxOleEeT6FVIM7MkwKZPqqkKiTIkLhgGDPcTDLnkS42gXhKlcE&#10;k6yI1SkRqVchhDo2FxMtKCzFkXMvoKh9BuQEbq4TyDvhO4cVCIDZ+xOr+THArHBQ+sHBQ0OfxZck&#10;WBaxmD0mjBsPF5In7s4OgsXYO/FIy5FDhYejiBYyyDw9yDeQFBNZ9I8lYIDRWwCNQWW1GEUwhEHJ&#10;Czn5mgHJAOOcRE4G5oikTEYdjj0bL20xasVyGCmxR0CQPyIjI1FZXYXSsirkFpSiggYkoyVehMml&#10;fkkY7x070pSRcPeJxs4D55GeWoyynBKUZ2TjtatXMbW9BZX5uWhvqsMnHzwU0w6NtTXobGnEa7dv&#10;wttDgpKcLKQlJKCxqhFSYhuTjxHhYVYUFeaI3Tl5ZXZaRjpssYmQchidOj7XMlEQmzHArEajWKng&#10;5jxeBIfK6fU+vvsyDYDLsKqpC7kBViifmgANyUMGF1feEt8vRxOJsTg44kn3e8rdyZuRL6NBQEaf&#10;S05AjwoLR05KErGkGg3F2Tg3uBODm5ZhEcnXsqQo9JRkYMfsbpzfuwEzpk3HelJLIcVTYMzsgyGj&#10;97cFMD504Xl5hvD84S27n8GNazdRnpuIeIsckSZHhOrcMdBRj5defAWh4cnkZ8IIYOFIteXiwavv&#10;wkCjo4akgRdJNY2DCwLlWiQGhiPKRD+y1JOMdyCC/c3ka0xk5iMQG5aA+AjycfHcQXJQUdGCFev2&#10;4bWHj5BROwA7YzzG+ybhv2pj8YQxCeNMiRini8ZTmlCMU1pEEVEJSUWtwQylygdJiWmwWEIw7smn&#10;4OLsCHcXewEgbhz0YCZjsDHzsKxjf8bZELzGi0dgBhCDjgMfYi0YeTUO+Y8k8T7OwidpyZ5rdJUz&#10;/+2o9+IMEq7TGBQUgJSUFLEIs6G5Axu27EVAaDy4sKnMaBvZqD0gAzLyX7xcX0pSnGviL99+FsVV&#10;vSguasCMgTn0XfcjJSYB6Ulp6OroRqwtCfl5JaitbkBdZT1WL1qO1vpmVFZWorKqhpiyEi1NvSTf&#10;FyKPZJifnx+MviZkk8xLyyyAt84fLu4EMHcZ3CVy+twkISNjiLW14ntxJbnnRoMeDz4qAtCmmXMQ&#10;rzdBNcEOOrkH3IjlJB6ucHCaIIIdHm7OJBFdRaSRH3NxtiNgucLdjSQkg44eiwm2IDMmEjo3e1Sk&#10;RmDH4gEMrpqJlf01qIoPQne2Dbunt+PiznXYvWkzth06i9iqGaK83W+OwfjoaK4yzx9oHnru0i3M&#10;n9yMF04sxaf3tuDhzVX45O4+pIZ54ejhfbh++3WYrTlQUecPDcvCyRMv4OaN13HqxCUc3v8MTh55&#10;Hs+cuIFLz97DyWNXcOzoczh89HmsWHsA85bswuLVBzBr0XYsXrmfpNF20VZvPIE1286gc+Ym+CVU&#10;iOiaNJQYjLMeQnPhFpxJ3pCLypBMNMTBlcAm0UXAQ+0Hd86i99LCgfyHibwGL8AcP+53kLiS+abO&#10;wAATTEaeisHBwOKRmL3KqE/j54wuV2GWMpk0JPH8SOp5izxGjkCORClHJpBFmhRPaNP1aAsw6RET&#10;EY7Y2FgkJWeIknOBXL4sqxqefonwJiaWcVFRYxrG+6QIv8u1ObhCVEnnEuw5dRunzg7hyOA53Hvx&#10;TQwePIkli1djy5Y9WLVqCxYsWIVVKzajtakbM/pno6O5i7xNHUoqa8SGGZHRaUhIyKLBqgH9k6ai&#10;uq4ZFqsNXhp/yJW+8FAY4OAsgYsrMZiXBrExNvgSwGQSR7jJneDi4QAXl/HC66mcSfo5OEBOks+D&#10;mMmVmovMBY70mDN9rzwJ7UjM584BElILHFn0EJW9iMU4Gkn3R1vMyEuIhbfzOJQkWjG4di5uHNmC&#10;DVOb0JIZidoECzb0N+MMAWxaXw9Wb92P0v61SG5aCEtO128PYL3NHebNu58Z6myqwdO7puDzF5fh&#10;m9tT8MOL0/HVreXYPLscLXVF+PirR2KmXh9aKJJSFcZEGILTodTboNInwscvHQrvRKhN6ZCoo2n0&#10;jobCN1nkEfKyCQ/exI8YylkXCw9dimgyfSo8TDS6czUrLn3mm0ojPO+EGS/YjAMcDvp4OOljYU+v&#10;Z6eOhKMqjLyYL72HCQ5S8j5aE/KKyzDB0YkA4Y2nnvwHONk/JcDAxpxZaxRY3Piaw/fsH7ixzDEa&#10;vBHgb0BgoB7Bwb4ICNARG2jB6Vb8HH4+N77NDMYSk4HLEjMzJQF5WemCvWIT0tEzZT7GS41w8YkS&#10;W69KyU8GZXTCmtsH75gayMMfb9saXQlNZInIflcZoqDVh9J7hsObBo+AgHCxLMfXPxKWkHhiS7PY&#10;dDDAEEKDg07UdgyMiIKnykjezxdeXgaSrhooNUZo9P70e5jhQfdz8R93TwOxlFIwmNzDUwwGviQh&#10;eRBycyeGIgAxC4mBiTM0SG4zGzFjSel/dHC1J6CNTEAzsHhy2tXRQcyLMYsxezHYPNxcoSFFE0cS&#10;MS06GnrybHmxYVg/dxJeunAUe1bORldZNvKig7FsSgdOHdyBZ589g437jqF6+npYcrt/mwBjBlu9&#10;cv3QxLZanNs7gK9eXIQfb/fjj/em4etrC4jKBzC1twnP3XpFbJjAmzv8WgLbkAClL43SBB5vkkCe&#10;RgJcQC48DKmQEVh4V0cJAY8LwjiL8mRp4uzGCwL9uZBLNj2eCXlQrtjmVWbJgTw4F7yRhJs//X0g&#10;gZWaG4HOiUDn5BMHd2IyDtk7KU1wVfnB1UsPO1cZfEz+xCAEUEd78YMzyHhejNlKreAcQ0/ROBjA&#10;IefRxmUARkLtI/IwKMggWIzPLAVHAcZRw9GV0cyMPCfFwYbSghwkx8dh/YZNCI9OFuXilEEJ0Ebm&#10;C0bmcm5cI4NXjHuEFNA11zgkViOvyVsEqYOSaXCKRqQtg2QmeWFDkNgDbcHiNeTvAhASmgBvHzM0&#10;Gj+REqXz8RXFfKqbW+HhyUwbQADTkZzVQmcMEAOOp0+AyBGUaTg5mkCo0MPd1QNeUhliQqwI0GlF&#10;ZgZLXBkNMFLJiKdSyWjAeTz/5UZyz4VYyZ29lqcnPCRSApE73JycxcS0m6uz+HuudcJVltl/edDv&#10;kBAdh9qiMkQGBCA+OAizeltx5dQglkztQ1d1GSpoMCrOSsXm9WuwYs16zF29De2LdyO4oEcALOi3&#10;NNlsCc/QhYRlVfa2dg5vXLkMO1d2YPj8HHx3ax4e3ZyPVw5NwtSqWNy6cgFJORVwNSWIikbuulSY&#10;o8voR56Gxs5paOqYhtKaPlQ0TIdfWCEBjJiLgOROwHAzpcKVq9rqk8WGELxvGG915OyXCjufeNjr&#10;mKVIAvoR+Ewp4j6em2NGcyRAMbBcDIkiAidu844sPhEibG/v5Q9XkkIuNKrbu8nh6CpBkDlYlHZj&#10;JnMjj8DyhdOCRiKMJBsJLDxiM7BGWYylIkcZ2buxF+OABvszbiOejjM4VGIukH0Y5zDawgKRnZZA&#10;0q0W2dmZ8LdYUUkyzpU6NZfqlgXRIENSlzckdKL/dTTfUxGcAV1UHswJRdCHJBEI/MWSFJNvkFjq&#10;olZz6ThvqImllN46KMg3KTV6Ie+8FJzB4iOe4+WlEgm3PsRaPt4GGgD0xGhqYkMTfEOjxXavHuoA&#10;yLxI+hqCERUSDSt548zYRISYfMVKcU55ErmGBA5unu5S8lhSSN094OrqLvINOR/Ry0NB4JHC8SlH&#10;uDq4iTlIR0dnSCQSyDzl5MVYLvJ344e2xg5Rcq8ivwRJkVGY0tkO8h84vGMbtqxaiaVz5qKhuh6X&#10;Ll/Fxedvo336MszdfRFBvzWAOXoFJTt7BQ66ayKGreSp1qzcgAObF+Pivjl4Zm0DBucX49l1fbh9&#10;fDsZ8AF4as1wJpnGibfZRT3YtfMEerq6MaW/HT2t1WIScebMxWjumA2LrUws7GOAuQekjWxppKOO&#10;xptDkBx08ScvQv6Et0hiGehMMpLb6NZHnKfHO2Dyat1RYHG6FJ/dTYlw0EaQrIzEBEUgXLwtkOks&#10;gsk0xkDRMbkuR4C/L+wmPAn78eTLnO0FwBhoShkHPUg+EshYHnIlXwYRBzt4QSUDjUPxo6ucOUAy&#10;6r24NiLPo8WEk5En9po1cwqMRj0aWjvg7Uffj8qXGDaUPnckxqtDMV4bCQeDDU9pwvGEwkKfOwxS&#10;30gkFdSiuXcaIuLSxCptjUYrPi/7OZORAaSEUu1FzEVeyUsBb70OXipeFuMjMlh4gtmg5ZQver6P&#10;UaRL8WPePhooSP5pA4JoAEyAb7ANKRkl9DvNwIoFazG9awom0iCQZkuBRq6BTq1HXFS8qADmIfGE&#10;s4M7nByJpYiJ1ATYWTMXivvsx7vCSINAWnIOfU8+BCgZnAhU7h5eSCDfWc7RTLkW0bZMrFyxTWx7&#10;tHbVVtTS/UsWLcdLd17Gru37yJc/g23bDpCH7ERtyxT0zVqFyUt3omfdSViKJ8NS0DOkz+799w8w&#10;V5VK5yBVwFlJHVRJI50yAqEh6ehr7cLxnZtw5/ResT3r3VP7cf/ac9i9aTsyssoh11jhF5iAc8fP&#10;Y2F/J5b2F2PzvGLsXFSGBT3ZsJkNmDdzAeYv2QUvGrV5VxJ7nU2AZwL7Kl7O7s/7iiWIwIWLH4OL&#10;9xVLJHARcAhczGKjO1DyWjDeNNxFPwIsKbEAb8LAxT7dfeMgNbFcDIWbxiKSWj00vnCVq6E1+IrC&#10;Nzz5GxRowrgn/ivcXSYQuFxH2uNwPTcGkog4cj6jp4uYSxpNnRrN2OAcR86gDzAZxfxSbWUZAgP8&#10;sHDxIhpQekR5bm8zDT4ELgeNmQaCUBokIjBeFSx2d7HzCoC9KoD8YyA89Bbkl9WgpaMTqampYp0d&#10;MySXMYiLspI/Iqak2+z3eBGpF4Ga59l4Mpc9Jq+mZnAZicm4GQhwnL0/ujZNpVcR2I0ICI+EOTIR&#10;xZXtWLN6N5678CKef+Y6ju1/GhvX7URzcy8qy5swedIcrFy5Vcxx5uRViZJtldXtqG/sxaWLQ1iy&#10;ZANKS5rA5c5nz10l6lg2Nvejur4LVY3dYg+Bw6eeQ/eUxeidugIrNhzB3MU7MX/ZTixauRuL1+zF&#10;WhqM1+08hXmr96F3zkb0LdiGZvJdczYcR92sTQirmQtdVh+z2JAi7bcAMIXG7EKSw8U7SGSpSxRh&#10;NJKHIju1EM8cGiSwNGNiRQbacmJRGGNBf1MjTh4+CZPOiuriOjy4fQMLW3Px8LnF+OHuUnx+fRbe&#10;vbQA62Y0oKWqEjt3PQ1nr3CxgpbrlTsYSdrRtRt5Lt47TJSbpvsdyU856GOF5+LGDObG6VF0nqDl&#10;jfuIAQlk/DqcHOuojRHbznLQQzSSi87EErwDPoPMhfyGXOtP0kgr5JIlJBg+OrWYq2F2cnZ4UoSk&#10;FWTsmalGwcXL/mMizWL9Fy9l4awOEcjgjk6yUE8dOMjPF5mpKbBFx6Cyshoz5y6AivyQLY18lV8U&#10;7NX0/vQ5JH6xgql4a1x7GsCc1EFii1xnkmouSl9iGH/off2IsYwj2SD0/gxmnuzmbH5OLGZpylKU&#10;N6fgqsMMLD7ryDvxUhxe8MlpUEZvYjICmJ4GAFHKgIvykMTV+tLzaIDhbZh4A43UjGrMmr0BE3sW&#10;klLZg8Fjl7Bx+xEsX7UTS1dsx5Hjz2Pv4fNisSa3pQTI6XPXYtrMNejsW4i5i7bi4tVhzFu6HXOX&#10;bMPshRsxcdoy9M9cgbquWZixdBumLN6B2t7lqOhcDltuN+IKJyKtehqSq6citnwAtvIpotpxWNEA&#10;4mrnIL5xLtI7l8KU2wX3hFaoMnvgk9k75PpbCHIwwMZJlKJTOniSEZaHwGiIxJ6tezC1vQ7rptXh&#10;2S0DuDM4Fy8dX4YQrydQk52MoUvXsGXJclwf3Iy3zi4nrzYHjx4HRH64sxgXds5GQ3Eu9h04g3Hu&#10;QQIEDK4J+mjyXSyV4vCkMhYT1HHgjdG5OWgThQ9jQD1FMpCXztgRYz3lTX/jEyvAyB7MkZiQASZA&#10;ph2JKvIyFhkDlSSYszfv/xUMN7U/7KVqeKjIv2h8EJdAkpY8krubE+ztnoSr04SRpGACz6jH4gTf&#10;9CQb0hJjxAQ0F8MZlYYcGGG2Sk1OQZwtFhcuPi8WfLZPnIWAMJK66hBIjLFw4UGE/l9nA137RAlm&#10;dVEFwZWYi5fZOEq9hd9KSM/HxEl96J/Yhfz8dDElwGAfzTQR4X9iS66Hz0DiRZa8dsug04trsehS&#10;q4feR0egJKCJ59HjxLYcpOHk49CoEALJSuzYfwyxKSUwBKTAz5IFlS4OfiGZCE8shdIvBkp9JAJC&#10;06EzkyqgwWG06S0kIU2xMFnSIVGGwi88B6HJFbAmlSM0oQz+4VnwMsbAOygRXoGJUFuzRcFTX96i&#10;ydYIn8R2qKl5xjXBI7YJqtQeeKX1i6pSstSJ8EjvhktSEzwzOiFP74RjfDvkqV1QZvT8RgBGEtHZ&#10;Sz3oqjbDTRVCHTEcuVnVYsO15dNa8NLJRfj85ip8d3sJvhlajeGLaxFjcMN373+Iuux8fPXKCziz&#10;vgPfDy3CH+7NxLfXJuGzqwtw9fBS9DXXY8XqPZAQOORBmeDtkKT0Q7HhdwvIgjQwFwpzgSj0wkV2&#10;OLuc90kWLTgHcmseNT7niKRYz5AcwWJS/zQRZOFOLGH5SdKRAcZhf3e6nzu5q08YHJQBkOrM8CDD&#10;zWlVHsTUUk8FdAY9oqMjRYTRhTwZBzt4fovZjBN+uVwbl23jTj46qexnIAmm90FhfoFgLYPeD129&#10;U7Bt36mR7ZGMNpH2NF4dISQuDwaCWVkV6CLIG4ZCQrJQovQT0TxHdw28DQGorq5EaWkuoqKCRb4k&#10;T2bzVAHnShrJRzFofNQa+Bv8oFV6w0SS16AzijMHQrgZDAY6j3w+HTEcsx0vz+HXCaL/xRoZisj4&#10;VNiSi2EMzhJl4HhvNikpBd5d1FVLioDA40U+mJcC8Rwjb+nLPttFzevI4uFBv6GUQOmqtcFNlB/I&#10;FlvwelJzp+9dPNcYD0VYgdiogrdgkttaII1tE1tYSRI7RM0NXfFcqPLmwDVlKuzj++Cc0gP3jImQ&#10;ZPJ1N1zTJxHASGrHt/w2AMaHq8I7z8EzYNhNRZ2AGKy3azbWLJyLy4dX4NOby4mRZuLnO/348uok&#10;fHBjFTbPb8dPn30LX6U/Htx7EV0l8XhwZQMBcS2+uL4Gtw/NQVd5Jq5evIqMglZiFGIv8lzjvOPx&#10;lCoW45mxtEl0TqBGnsybAx9pcDYSUAypIsrI7MUsxuz1JElCDoAwm7F85C1quRNzsIOLyDCwuDMz&#10;k0nIl7F0HPFlNkiNEfhHN5LAJMl4ta2jREGjug2W0DAolF6Qy6Swm/DEiHTkaCI1IQepiaI2JAt5&#10;0aZRbxDluDOz8nDg4BFMGpgudnBxU1mgDkqFGzM0fVZZYMbINAI1D/KH3PHGewYRo4aIDd7FQlFt&#10;INzkeji4yvDEE/+Iv/u7v8FTT/495J7u8FJ6wGAkyUd+jJmKd9tUKzXkx0wEMPJaehMxl06s7+Km&#10;1fmIevu8qttg0IkAh8lAoCOQ8efnKsScXeIfZIUhKEZUqFIHZdN3Fi+CRhyociXwOCqjCTAjgxd/&#10;x/+ZVAcHlqQciKLfy5l+O65WxZHgCWpSEHTbg7cHJhXiQr/Z7xT0f+oSxRZLdrzfGa/Ujm6EK4HM&#10;I7kLLsReTrGNsDYsh6liAVwTe+EUx5KwF+6J3aKylENCNybE9QqAOcS3D7r+VpJ9XRV+Zjcv05Ar&#10;Z9QrrIi15WD/9q0Y3DwTbzw7Fz/dW4hfXppOQJuLV84swKSGHHxw/2Ma7UMRF56Ie1eex5vPn8Am&#10;kpMbBqpwYtMCPH1wP2pr28XGbuyfnI00qhlSxPJ4V97d0j9L+DBOGeKNDiTEWu68yRwzm4XuDxlh&#10;MUUYr5nKFKw3ymQ8H8abrXtwJjqXHwui29SZubF85P263AhoQqIZYkSUkfdhZpA5e/rAXeEDrTEQ&#10;sYkkl/xMYu6HE1U5E4HZjCUWn3mVLte5t1gsSEhIwoqVazF/0XKRNTJ11gJ4+4aKCXfuoJwCxUDn&#10;IIyQsBzQoeYZlEYsFiYYVUoAmyDVwVnmI8Au9/JGa0sDNq1fgYT4aAEuHYHCk4FOoB6NEjKgvIl9&#10;OUrIElHsxqlUgvcs46AH73HGzejLTKaHyWQiBmTJqBayd2JfFz748FNMnrmU5ByxvoH8MIGH5xl5&#10;Yp/Bwk1hyYXMSooigtiHmi6+BoqQQqhDi6EKKRalt9XRFVDQbe+wMmhCS6GNqhY7wPBuLrxXtVtE&#10;JZwiquAc3QBJUidc49vEWZLcDvvoOnjl9EOW0Qe3pB5ReJQ3FmGQyTKnYFxsJ1xSp0Ce0jMsif8N&#10;LVdxlerN7l6+cFWa4epphpd3KFYsp840vQfP7pmPuycX4N7Rabi+fzI6S6Nx7cJpFBU2IpAkn0YT&#10;iaiwNOzfsB0PX3wJD+8M4e7l51CQWwJbSj4kJpJMJvJe1PnGkSxhoDGDCXai2+OIqSbQSMo7itiT&#10;v+J5MV73xZFDngeTBGaKaOLIxupJ9Box9DxiQJIyHBiRm9NIZqYL9uIgCUszr/B8UV6AGY+jkpxc&#10;K+OdLvVh5MsC4ST3gbOHt6gh4S6VICMjTVSksrN/Svgzlo4MLt7myN/fFzl5uWhr7xbrqTZs3U2e&#10;zgCJlwEKnRXa0Cw4kJxiicqfgxdPMqhlgfT/eIeTtwyj+wjgPqEi0GEnN5AfM4rajjxXx7mAepUU&#10;vI6Ngxw84c3Fe3inTl6p7UOfS8g+4a80IhrKBXY4YMONgyMsB3W8EoD+hhntrwHG2f+WQBNsNvJc&#10;QST36DPpSGrzQOBpzhIT+y6mdKEseEErb8Zub86GI4HPgc48Mc6DH+dNcu17v8wOsecZ17/nvQh4&#10;aRNvom4XkI/xgfmwC6/AeAKZva0J9rGtcCL2ckvvo3MH7OJbIMuZBGnWJJKHXXBOJrBlDsAjezIk&#10;OVMxLrGHntMHWUrPkEPsb2iSmQHmItdB4k0MpgmFm2cg9L5hWLZosShrvWfxROyd34p9i3rw1f07&#10;2L15o9hxQ0XSTUcdv7NlBq6dvYynd23D5gUzsWhKN7ZtXIcjJ88iOotGNT+bmOfiCVYGEYfpeetV&#10;RxONnByeD0iCWxCH7UfC9R4WAk0weTbyVyxZRIie2ElCr8GTtlwlV2NNgSLABlN4MpSBNuroGaJa&#10;LTPcKEAZbCyD+G+VVl4NTQyi8CfzHi78EIMsMDgUniolNCzHTL6wd3QQoONN+gIsVsQnpyG3qAxP&#10;n30e5XUd4O+Jt6B1IXnsrLHAjX2HlTojgcyT/KWbiUBuJLkVEE9SKkTM0zHAnHRhcNIGY5xMD2el&#10;Ae5KHZzcpCT75Ah5XNVqdIKbs0m4icghMago3KP2Ek2kaHE+pI4nl0emDjizn4HGgOM6/DryZcxu&#10;XIyH5/Ga6qtw/vxF9E6aRaxLrOqbIAJCvBZN+FdjslAM0uA8scjVkQA4CjBRLs9MaiKEZB9JQvfg&#10;fPjE1ZAc5pS3PCjDKsVGFpLwcriElZIsrIYsuU0wl0siMVJiO1yTOiBJ7YZHZg8ck9rhRNd2CXSd&#10;PBGuaX2QZA3Ans7cnFL6CZC9Q9K039KKZqnG7CTViEpSTopgOFNTqMyk4S3YvXodbhw7jAs71uLA&#10;0lnYv3oRju/aiT1bDiLEPxa5qSV45fpNbF82gOnNcVjSY8NAtRm9NQlYOGMiVq3ZgcTcZiHXOIo4&#10;XhcFOxrhfw3LE8jG6yKoY9J9uhACkA0+UekwxOSJCJyTOlLsHsLGm1nAwzcCcqMFPn4hYueVwAAa&#10;nWPjUdc1bWRHE5KX7ly4k4Mq1PmlpgQoCaw8yetA7+EWSExIHV7GjXyRq0ILO4kHQuOTISef87dP&#10;OeLvJ7hgvLMnwmPTERmXhYKKVuiDYjF7+XYCZwQcvEhu0mezU9M1AUsAjP4XqZlY1zuS/o8oGhgS&#10;4KAOgyMNWCLbRGul/4HXsRlF0RlmQUcnN1HMtKYiB9npNvgaeTJ7ZE6OgTMauWQfyBPbJh0HPLxE&#10;uhcn6YoJbwIoey1mNmY8pTcBlfwiB3KYlfk1qqvKsGfvQZSRZNfQb+ZDg5GCBiuvoBQREOK69kpr&#10;Fozx5YL91VEl8LFVQRleAu+oUlF6zWgrh08kyUZqERkt+Ft7oyiQyvKRN//QxFSKwqK8RS5v5i6L&#10;a4YkpgHyqHooyH/xzipucY1wim+Ge0YvHEgijoslsCVzYGOiuO2Q0ivAJkvr+A0CTKIZcvQwCXB5&#10;qEOhoc7cWtuBLYsWYXFHPVb3VGB1bykWtBYgJ9wf25evwt6123Fm3yA2z5+G3Ytr8cWLK/HF7Zn4&#10;4s484dW2L52I1UtWk6w6AXvya3YcnfK3EYtFQELSbQQAcfAKjBepQtnlrWieNAd1PdPRNHE+Klum&#10;wUDsJiMmkKnNYvJYY/IXG+llZyQjOykGWXEh6Gquxv5Dx9A5bZl4TZY+Mt9kUWxTRf6M34sntLmo&#10;qjIqD+pI8nUkMz0IJBw6l/gEYBzJxt9J1HjCTUU+SQs/axLi0ivEJuo86Cj8EkW0zSsgGf/FySg2&#10;UXhKHYXfyUMFwOzIh03QxQggu9F7eQQkiv/ZTRcpwvQOqiAaKLjUgYEkqhZuHho4OLrCavGFLTIA&#10;SoUTpO7jSCa6CUbiYAvv5iLC7iT1+MwA44nkAKOO/K8CwTS4mIilGGAMNpOvDn4B/oKJ/QMDYDRw&#10;vRBPlBcXYfOWHYKBFcYIscDTFJYBW2YNSpsmI6u8A5kV3cgo70Je7QBKW2aisGE6ihqnobhpOirb&#10;ZqK8aQrqu+agnq55M47sghaU106mgW0BWqasRtu0tWidvhZdczahacZ6tC/aj/Ylg+hbegS5rcuh&#10;JHB5JrVCmtIGewLf+LgOAhWxVkIHMdZETIjvhH1it5CTv1mAObiTTCTm4s4cFBCBy0+fxEBlKs5t&#10;6sFnzy3Bj3dW4vNrq7FjVgUSDUp8dOcOfnjrdZRE+uDrWxvxiIDF0cZHQ5MJaMsxuLYbcyb3Yd+h&#10;06IMnIzkn2dAAtz0USITXsoTwwQeU2AC2jtnoKa6E8XF9UhNLURGejkGJi1EbFQWvKjDeyvUiLFa&#10;EBNGnig1DBX5cSiic2GKFYXpMZg3dyaOn7lIAIgRPohrsLP8cdcnitp8vEk5S1RFRD600SXC6PNK&#10;AA0BReFHnk4RIqJ9rtoQBBKDctbBjsOXRW13jp6pQwvx91KriBRyMIMnx8dpyPeRj+QUMJGUzKXl&#10;iBEcfKLJ2ySLOTl3+l8lBvJgJL9dtWYBMM72kFPjZSPdHc3YsGYh0pKjBXNx4wALz4FZAggoBCZO&#10;m2IfFRzkS4D0R1hIIIzEWFynkZfX8GprsdTG34Co6DAEBvqLcgVmfxMCiemqiwvFMn3eIkquCobO&#10;Pw75JR2YMn0Vjh57Hnv3P4OVq3dh4eJN5L23YvHi9WJpzNq1W7F+3RZs3bILB/Ydxr7dh7B/xwEc&#10;3XcCy+evwqolG7B8+WYsW7EFC5esxfJVG7Fo6SospPPCjQewas85nL/zCeZsPgdVIgEstUPMe9kn&#10;tAt56JI2AJfU3l8BxmxG4KLWPijL+A1txGcvU+kc3HSDrjIdHCV6uHjokZdTjgsnjuDY2gG8f2ER&#10;Ht2ehR9vDhB4FuKz6+sQ7vkEPnnxJv7y8UNMKU/H90Pb8PPthfinuzPpuTPw+jPTsXZGJTauWoIl&#10;yzZBGxQHNy0ZfmUQJCSXpBxZI6/npbagvq5HbNTnpwtCYnQiWmpbYDZZEBoYhpqiKoT7BSE53ILc&#10;BAtKM63UglGVG43ZPZXYtWoWitPCUZqTjC3kDbunzYE3sSEn0rIP41CyIiCLWCxFAIGjkgw2uV8a&#10;VLxXFmf1q21w0thIfiZCbY5HFzHh/uPP49KtBzSKz4OW/AWXt/a0Fon1XJxhwgnK7CXHKQlM7Ff0&#10;5LmIwexIMjLAeJqAGcyZ/k83XTgcadByUgfA3lNPHo7kFTVXNw9RVzEy1F8EOHhdFi/+5CkCngML&#10;8jOKxkAzBxgRE2lFaHAAosKDEWjSCYAxA4YG+4mkZAaZlcBnJiCyhAwPDoSJGCyMAFddVkMDVz5U&#10;3hboSSo31E/C4KGzmNQ9HX3tE7F45kJsX7MBx3bvxpp5s7FkOsn7OZOwdv4Adq6cgx0rZmPn8rnY&#10;v2Ypjm1ai60L5mLbkkXYsmIFNq9cgTUL51ObjV0bluHis8exffc+lDd2Y9nmQUxdfRia5GbIUkgS&#10;klS0i28XAQ6npElwTe4ZkYmpA2KnFVlq+7Akqfe3VzrbUaJJdvHQnfHQmOHmGSAY5PLpZ3Bw5UR8&#10;eGU5fv8SAexWL34goH14ZSlyQuT4+N4Q5nb14/qJ41jRkY/3L63El9eX4/3LS7BjfgP6Gooxa/o8&#10;WMLT4G2KhlQdBLUxRIS31YZwKH2sYjFgc3M3EuNTkJaUiN7WJiybPx2LZk8msIWgqbIEXfWVKM+K&#10;RkmqBYXJvihJC8DeTQvw+o1zeHb/RpQmh1GLwNzJXVi9dg2xpZ8INjCQpGTgpXoy5KYkEU1khuEg&#10;ClfXdeaUK3Us7LwIEKZE4Um6phPznr6KVRsOoKFjLhauP4m8xoUwJjaNVOINJfYzczWoIjG9wBko&#10;niF5IsppTz6T8ylFMIaDN5oIuJL/YonIOYicjsYeTEwVyLwFwLKz0jCprx2lRblC5o2yF3suBlZw&#10;oB8CfQ2CxXiymxtfs2QMMfsJiRhg9BHlDsx+OpG/yPVFrEF+YhmNL71WdnIijg4ew+TJs0VGvbc+&#10;GPn51Vg8bwkyY2NRm5eJdbOnYHDdQlIds/HymW146dQ6vHFuA944vw7vX9mCdy9vprYVr53egFef&#10;3oB7x9fj3tPb8eLpg7h16gBundyFl8/uwf0rh/Dtg5sYvnsNrZ1dmEZMOHfTMQSXDEBO7MWZGo5J&#10;XXBJmQT3FPJbmQMYH9sK+/geSAlsQh7+lkq2/fXhKvFJdvP0P+NEUsmPvMvVK3cxr78Z147MF5Lv&#10;ixtz8fG1JXj78npcOLwR79y7h9CAKCybtQRvXL2Ic3uWY15rOmY0Z2DLcgLJ3FkItsZDwfKI2DEo&#10;JBbJadlYsHgF+qfMFxO1Epma7g9DeXklEmNtNJrWY8G0LszoaxJluvNSbWgsz0VkoIIAFoSKjCBk&#10;x2qxc81MPDu4BYc3LwOX9q7LiEZzYTK2b1ojKhm568NEIrCLNk54MQlJOF4JLSEQufMGFyIAEQk7&#10;NflCfQIUdF9aWRsWr92JnoF5SEwugME3EtboHKzccRrdC3dCFl4ktnzlHVE8gonRLKUkF1PFrpE8&#10;8c2ZKiJh2UjvQ0BmGTwqEZ00FiEROcueJaKUQMbL96OjwpCZFo9AP71I2+ImVk2rvQS4mMEYYNwY&#10;dAywUEug8GUxEaGC6SJCzaKcHFfI4sI93DhhmIuecuUv/tuoqBix+4lCGwA1ec6E+FRM6etDkpUG&#10;0zAjFnVXY0VPGYYGl5NC2YnPXliPDy8uwdfXVlFbie9ursWPQ5vwyUUaRK9uxhdXtuHW3rlI1Dqi&#10;KtYfr5/egodX9uLLFw/jh7cv4JO3b2Hpkvno7J+BaSv2wFI8ScyFuaX0CFnoGNcD54Q+AlwHJsR2&#10;wD19GhTsv5J+wwDjQ+YdmKcmz6INLkJ6YQ9u3XoVl88exwxiqHmdOTh3YAW2k2Q4f+YZeFJHUfoE&#10;Q0msFxoSj6XzluLE/n3YtWk9GhtqoDXoSfPrhN8IDolATEwsdagIpKeloLCoDIEWkoxuMjHhmpdf&#10;IsqIJUaEoa2yENM76zCxkZ5Dhr8gPQ5a+QREm+UoS/cjoJkQH+yBp/euwNtD55EfF4TiOH/UZEeg&#10;ra4QG0jC5FQ2wdOf2Io6PmeSsA/jyVVmGg7l82Z04+RWkQGii8qBl28U+mcsRnF5E8rK6hAbnYzm&#10;xjZUllchIjoeO46eQf+qnaKcN2875B5YCqW1CvaaROijy0UaF8/T8QQ3A4znwjj52EUbTizKTGkm&#10;wPkLBmOJKPPSE8Dk5MMc8NRTfwf78f8AR7vfiXqDo3VDBEPpeH8ylnw68mMGUWA0wRZDLGYUW+Va&#10;QywEllghIfn5vE8ZMyEXRGXJKFK99BokpaUjq7AcGl8LlDo/xMaR722qQ3JYANJDDZjVmIv+oki8&#10;NLgQX1/fikc3yVNfX4Xf31qJPwytwM+3VgCv78SfXtyC769twOcXVmNTVxo8/+ZvEOL+n7F1cjke&#10;Xt6Cz27+H+29B3SUV5YtPPPe/D3TbbcB5RyrSlJJVSpVVJVKOecckIQSQjlnAQIlhEABJIEEAiFy&#10;EMkGE4xtDDji1LZbdjsDtjGYnLO937kX96z55816/8z7Z96b6a6z1l2fElIJffvb+9x7zj4bcefr&#10;Y7hy7gMMDy9HKSmc3nV7EFG+DNYkD5lENA6vJqA1wj5hAZ4LrCCA1cAyZgEDFy3Kv/6iB6ErY1QC&#10;eexpG3k6nLRZ3Pa4e2A9jr/2Bo6QZHzvrff5YGyBh5bnVQ4SP4i8QuFKT2y5LJRyCjWfl8U8Ldi0&#10;R3blO2U+Xgj2kcJXTe8rnPk8rqjIEJ6QszMnnQ9JwPQcPsUjPzkBC8oK0De/Dt4kf9gsr9hQHUR2&#10;zyA51B05sV4EKjEGFxVjsKMGJw5uxsHNg5ib5IeCtDCs6O/CssFhpORVwcjRm+dbDqoknjOxRk8j&#10;NwKaMJSP8hFo2ZZ1AJ9/3Lqwi8CfxC2siwhYH75xCqt723mPm5aYpmN4LXa98QWcA3Ig9MmDM7HY&#10;TEEobNgBLf0MbmkgoZ9BzMjOx9jRAnMhZizGJKKJSMm7r9nwQEsHMe+hKiwsQH9fDxbMb+QbGCz/&#10;YizGQMIAwzY5GGuxK7M4YEMk3IRsZ9EFzHuR9bsJSS6yczNWe8jOw1irCq9n9BDR+068n6y8vhHL&#10;R9ZA6U+v15mkppcCxQU5CNFQfudkggX5CahJ8sbx8RZcPL4K104QsN5cicfvDOHWaz34+f1VuPvW&#10;MK680o9LLw3i5qk1+GBLG8JFf48svT0+3jeIb14exQ9vTOD2Vy/h/pXPMDGxGnNLqjC28xhyFm+A&#10;fXQVPxNjLMbyLSNiLgYuE8rFbOIXMXBNO/4lVXD8S2GkjhMbeyVOsTGysxQZmCVPhoUqmRu2sOFu&#10;Mm0aZPo0WLMqCbaj5qSDlSMxkbkCjnZecHciySe2g97LFP6yGQhRmCKMVrB0BoJkzyLA63cIUMxE&#10;qNYRgVoR1DLWY2XLh5jHxSZDp9AhmuRMV2011vZ0IjsuFm52NogLDYC7ozncrZ9BbqwG+TEapAXL&#10;sXZlB954dS+y4v0xLyMC+amhyJ8dh5HhQdQ1t/HqFHtiFStlPJ5xC+WHpWaecbCSxMHDJ5NXh5fV&#10;LcaSJQNormuipL+RD1lIDQ9DY2E2WotS0VqWjoWtZSitLkdNZz+GdrwCRXgBRNp0WLhHw9k7lXcA&#10;MAZj5VtPq/sD+S6iqVBPEjGA94KxrXozYjHWrmLh4A5zazY7Wgw7+v2457v10yEK7DCZ+WSwXIx5&#10;IXqKRbxBlHdj21nzDQzWl8btuUkiMj9GZtktYO5Xjtbcp1HAvgeBlU1KcRTSv5coIJCSVHfy4Gdw&#10;zHg0Kz0NQRoFxJYz0JyfjKokPV4dX4gfX17DAXTrtZXA++vx6K1R4IP1uEfXy8dW4OLRlbhwZAiX&#10;X1uPr14axfTBYXxxhK0hfP3aGK5+9iIeXf8GO3dsRmllEyb3vY789gk4kkS0CCuDWUQljEMquTRk&#10;lRsWxF5Wkc1cHloE/wUO3/vnYaSITjFSxEzP0mTh995ZMNHnwUSZCXt6n02st+c7czEwF/nwG9jG&#10;XgZHe8oVXD0IUM5I1JojSfnfkOXz31Ac9AxqYmaiJv5ZNKTNRF3Gc8gK+VuEe/0NAiX/gAACod7L&#10;lj+xfXT+mJOZD5W7AglBQciMCEMgySNXK0uo6CZLDPeDxN6IfoYj8qJ1yI72QU1JFjasWY7+ziaM&#10;LG3F+v6FyEkMRO+iRhw/9hLEMj3sJAGwUcbgWZKHFiQVWTOnPf0e2pA8LF+xGU1N7QgLDCc5KkFS&#10;RCTveYui3MRPbI85YUpUzQ7D6PKFuHfvGgQSJWoXDWJo4iCS57ZhliAIzEuSsReTn0wiPm2noYcP&#10;X378rM9I4A1jkYYA9xRkrOiXHe7b2ItgZ+8MazalxMqKjwtycrTnzkz8oNmJQGJnxS0OHKyZyacl&#10;r/iwsTThFR2sftKKPm5tbQwLi5lPzWvoYzNmPQczC3MYm5jxkiwHNxmcJRpYC73g6Kak/FKNzIzZ&#10;CPHVwMVqFmpz4lEQLseLQ4248Mo4bp0ax7WXB3Hv9VW4/8Zq3H97LR68M47772zAVcrB2eevnliL&#10;c8dG8MXhQXx5ZABfHB3AtyfHcPPLY/jl9jlM7dqGwuIa7D76HhpW7IUzAcw2klV4VGJGQAkv7rWK&#10;a4NpRCOsQqthzyro/xoAxmTiLGXsaRNiq5mU1M/0zcEMdTqsdem8hIlVAliR3GFNfK5SKS/ZUXs4&#10;EGgskaL4DZqifo/xImvsaXDEsS43vLVSis92euP6Wwm48jblcaPu6Mh+BkUhf4dk77+Fv8ffEXM5&#10;cjfc1Iw5SExKR4BOh9SoMAy0z0eotwx+SncUZMYjWOMGqeMspId7Izc+ADkpETi8ZyOmNgzj6M61&#10;2LGqC0WJfmjIT8LrL+5FT/cy7kdhLw+GkXsgX6wCg7lcpWTW0OeHkE25SSzJwpyUVNQVzkVpZjLa&#10;qwqRFqSBigAd4y3B85vG8eTWTdTXNMODQJtfsgCnP73Kt/eZSQ87B5vpyjq2n7bRsELfPy9W1cHq&#10;Ek3FbFfRh5hfAxuhmpjfi1jMhbtBWVkJYGxsDaNZZtxElbkUM99BkxnP0Pot3yU0nvEbmBn/jgBm&#10;DXOTZ/jyENrD2uQ5aGRiSInVLE2N4KPV8WHxDLTMv+N3vzchQBNzUa5sQSzq5K6DkEAWF5uE6LAA&#10;eqDZo7koBZkBbjiwohbnX12LyyQTr782hJ9eWkbAGsPj99bhyQeUg727HtdPrMKDt9eTZBzHpVdH&#10;CJBDOHd0Ob4+shxn6HOMwZ7cPIPdO7bygu/9R97H4jWHIYws5wAzDi3DswQwk8h6mMXMh0VkAxzC&#10;ymERXDxlEfQXNnjvXwojWZzYSBkzZaSMxe/VKfgdM8n0nQ0zVorkzWy1dQiOjkNoeBDkCiH8Se6F&#10;yumm1/49Fic/i9eWyvHTrgh8sUqCP/Ta4dNhW5zb4YTrx6S496YOV1/xwSeTShzocsFkkwB1qcaI&#10;9jWjHESIgNBAtHcv5U/XsoJcrBtYjtqCLFQVZiEmSIvkSH+omQSVOiIr2g9pkVo0lmTgjRe34sz7&#10;L+PDo5uwsiUPhdEarOqox8svPI+k1Gw4y9ih8NPCWwuxH+zc/JGVU4uG2vmICApDfFg0CjOzMLa8&#10;G+3VxajJSULzvNkozUhERlgIGucV4djeF/HLHUDh6YfElGK8/clFOMiingLM7WkrDSsuZmVTrC/N&#10;/FegsW17VkJl5hEIawnLyXxhz16DSAtLktXWdhI4OHnC0lIIU1NbzJxhAgFJ7c5FbbAxN+be+WPD&#10;/bC1MIK/XoHBvk7YWRshKS4UK3o64EV51tKF8zGwpIu76e7d/TzldUNwYxMrZSr89tmn005YcTID&#10;GKteEbpruCkpmzumkTiitSQN6b4i7F1egR9eJSlIALv1xggx1xgevLsGt99chV8+msSj9yY4k908&#10;OfKP15unVuHiKwM4e2QZzh4n6fjH/Xhy/Wvsn9qOgtwS7Nh3EotGnocoopyXS7FKDrbRYRbdzGsP&#10;rSgncwgtnyZw/WXnX/80jCS/ykR1Ioz1GZipiicGi4F3TDKy5hUiOzsFwb4S6JQ2iNCZI0Hzt2hK&#10;+C1e7BDi20k1ftwow8c9xvhjjwn+1G+OL4ZN8OVqY5ybNMfl3UJc3SfB97ukuHQkEO9t9UcVycdg&#10;zQyoFAKkZaSjqKgE3YvaMb+8CkVpdCP4+UHqYItAtRzRft7wJKkUo5NiDgGpPN0fJ/aM4Ic/vIh3&#10;D67Ctr4a5EXIUDcnBrsnxjHYPwSRlMAl9IaVRxAveXJwCYSvfwrqahYgNzOHckElYoNDUF2QjYa5&#10;WQSsOJRkJqJ23jwM9fSjb1EvWspa0b94Jfy9o7BqdDf6R/f/Wo+XzgFmTqzIcjAGMGZtYClhW/ah&#10;vEeN5WUW0lAOPPYa2EhXW1c95UMaXl1h50gsS7LRhmSjuZkN0lJm49svv4JYIEBRfg6u/fQjSURz&#10;LGlfiC8//Zi31IyvHsLRPXvo/02DE4ePYP+uvQTAYOzZcxjLl68iBmPSkw3Tc4Szi5z3oTErOVsX&#10;LwhcvXhvW3pSPCkCS9TnJSHTX4xNi/Jw5giB5q11uHZqCPeIvZ58SGz19ihfV18bJFAN4ebxFXjw&#10;5igevb2GrxsnVuL8y304f2IEVz/eg0eXP8OB3VuQk1WATTuPYf6KPRxg5oHFMAtj2/ItsIhtJZA1&#10;woJAZx9W9tfBXn+OZ2UR4pnSmClzdRJ+L4/HM3TzmGvCYOelQe38RoSRfArViRChtUGSzwy0pptj&#10;S5MjXu8X4v3llnh/yQx81m+MrwYtcGalJc6uNMV3Iya4MG6G82tn4scJY9x+XoCHx+XEaMHY2SPB&#10;nIhZCPET8YEKrLmxp2MpSrLzsKiqGrX5BQhWKfmGR2ZMJGSOVlA4miItUIrSZB/sWdWC1/cMYFld&#10;MupzAlEQp0ZldgxGe5fQjbgOCWmFsBb7P22MFPjBQRwKgTgAMnUQsVEWEuNS4WrvBJmTPeV2Iagp&#10;mI0+kqeLm1pRU1qL3Rv2Y//mF9HRuAxrRnagf3Ab5PpUAmsQ3AOyeNU+Owtz1NIDiTEXO3MjkFmx&#10;VhnK/5jhDx/NS++z18C6vJkHioMrsZmIgO8gg5cyGEEhlBt6B8DfNwjlRWXcvzA2PBxTW7dCJhaj&#10;sboaE2NrEaD3RWtjE0oKikhO+2FeXhHS03Ig9tAiODIVQWFJ/JzRxYV59yciITkTmTnFSM8pQXBU&#10;ErzkGt6dzSZkShysUEXye06QJ8YaMvDZvuW48eY4bhOgHnwwDkxvwr33CETEaDdfH+ZgenJ6HA8Z&#10;wN5ci7unVlNetgLnX1qOCyeHceWjXbh/4SMc2rcVBXnzsHnXy2hffQDi6CpYh5ZzxrKMaeWHzSas&#10;Zyyk+K+Lvf4cz0oiUmZKoqfZTuKzrI+L8hc7YoLYpFSEB+gQSwwWqzRFQcBMrKt1w8EOV7zUbo7X&#10;u43xbq85PhmwwMd9RvhmyBw/DJvih6FZuDJmhmvrTXF5nRGub7fE/cMi3CbJeO5wOlqybRGitoRI&#10;YAEvLy+0tMxHdFAwynJyuARiUznigv2hlboiLkADkck/UP5mi7woFRqyQ7CwOAa5cXJe6TE7To/0&#10;+BDMr6vBxontWNC5CrbsfIoeFAwIlnSDO1FuxKzeBFIdLyOKCY2Bu60tJHbWqC3Mwa6N6/DG8RNI&#10;iU9DSV41XmO21luOorx0Ebz96QaWBMOcACbUpT7tYia2smeV+wQglocxMP3ZDYttgLD2GdaCY+FB&#10;rObOio3p/5O5c2nCUVjWgta2ZSgpa0JNdTNaGhdiQdN81FXUoKmmAQvpbbbDOdw3jEXNi6HX+JGk&#10;9kVAcBQqSeYmpOfDxYsAK/GFnbsPnKR6Pq52XlE5SopKEcm8+1U66LR+iIuJR0Z8AvLT01CUmQ25&#10;kxPK0mKREyzDcE0KPtzZhcsk++5/sA533luN2++u4lcGsttvjuDHw0twh9jtydvrcOv4KC69NISL&#10;R/px7lAvzr+2kgC2E48ufYy3TryIqopqrJl8AV1rDvGhDg4ELhvGWhFNMAuvg3VsHZzjav46Njf+&#10;eVjIgsS/k0ZOsemSxswFihfP+vAt3zkZqfCT0M0d7IyWBBtsrRfhaLszjrdb4lSnCbGYFT7sNcPn&#10;K83x1UpjDrDzK2fhEoHs9joz3N5ogpvbTHDvgD3uHvPGuYPJaCQWDFabINBfAalMgpTUdORnZcHH&#10;S4baogJ0NtdifnUpHM2f43OvQpViyOxMECZ3wewwFXLiNAQsHeLCVYiPDkB4WBAqy2uweevzvBqc&#10;+Uywhk4L+j0Yu7DqDUspq5APhMhDj9joDGQnZUFs7wytzAtlhYU4881ZrB2dQHZGEbZveRFREXPg&#10;xoqJ3Xxh6xEMB+Y6TCBi9gUMUNyygH4O8wyxZFX8BGYGrBms5YaurL+NSUd2AO5AUlHkGYCqpg4k&#10;pRVAoQqERu3HRwuxaZdahQpyDym8PeUozClAx4LFGFw6CB+lDzyEbEqnJ2QqLdSB4Shr6YJYFwk3&#10;fSwEmgiI1KGITJ6D2oZWes3RCA0MIknvC3ehEDIXV8zNSCPJW4rW8nJ4u7qicnYS5kXrsaI6De/t&#10;6MKV18dw663VnMHuvjuGxx9N8Oudt1bh8XvjuP86sdmrg3QlKfkqMdjxYXpILsO5Vwfw0wfb8OTy&#10;x/jjeyfQ1DgfnYMb0Lb6BciSGrnpjX1MI9+WtwithiC+FjZhNX9d8vCfhqkkKMXEK3TaWBEDC3Uc&#10;vyFtRJ68ETDWV4oUyr8WJFnhwAJXHGk1w4kOK5zuscb73QQuYrAv+5/D2SFisYGZOD9kiuujZrg1&#10;Ogt3JmbizhZj3N1rTQDT4d3JQFSnWiAywJFkkhZSuRfc6eYqKyqGO/0sZr3c0VCFntZaNBTn8rwh&#10;NTyEJJ0TFK4iyF3tER2qQUiACgEB3khJSUN7Vy+aF/UgMHY2HBSslZ91QzOTU3aTh8LZOxrKqAx4&#10;+MdBoo2Hi2cIMrKqsLhjJfz8IpCRnosz3/6IxMQsxMRl4cChNyAU+8KR2QQI9HD1TuKuxTMdArk1&#10;ODsrZGVXzzn7cXBZydng9lACNPMYedpxzWoeLVj+RQzGmltZXWZjayfCwxO5oaeHSAwXO3uIbKwg&#10;EwkQrPXGbGIb9rGoEMoRi+fB2dKCfl83ZCUlw9NLCi8fHWoX98IzIAGeIekQaGMgUIdAF56A9OwC&#10;aFTeCPbzwbys2chOjoOfwhMZERGoImXAlkbojMrMFMyNDcDS8lS8taULZw7248dDy/H17nb89FIf&#10;rp8YxtWTxE7H+3H5lV5cPdqDSwe68OPznbh8lHKvw724TLnZ5bfW4sYne/DzTx/h4tlPeXV9QV0n&#10;yrsmoJ+zEM7h5ZzFrMObYBteC0FczSHryIrIX2+3v75gw/nMpMFTpl7hfD6XibsvLClhZoPcfDwd&#10;+ZlXS4IpDi90xcvzzXC8zRwf9DpQ/mWPz5aZ4rOe3+L8iDEurrHF5TFb3B6zwv1xc9zZYIyrBLIH&#10;B11w9ZAOm1qdkKj7O6QnUJ4ldoKDkyO3aw4NCEFUQCBJNxs0FRegvb4Sq5Z18ZtE7eGO5Kh4SARu&#10;CPHXw0enptwtCg2NrUidXQgHFw3JOB9eIW/mqn9a5S5nttyUB3mGwck7Ft7x+XD0jiLZFg4h5ZuR&#10;6XWoXjCCxb1rUdO8FKXVi/nafeANFJS1ceayEunhQfmXpTjsqRmMNJ4PrmAlWcwznzEaAxjLu1gB&#10;MAMYBxrLvwjYrEbR2sUf1s5qyr+kfApKkH8YPN0kqJxbgKGedmxa1YeSrCR6oNQjNyUJRTlZ2DA2&#10;RDlhNWdwttv5/eef4NRrh/nOa3njIkgD4uCoJgnMGljdidkCohAaEQsfjTeSIkPQ19GC7WtXojIv&#10;A3NTErGwogJtVaXwlZICiAhEcXIEmuaE48SGTpw/NoYzB5ZRfrwKV2jdeHMdrr+xFj8dH8IVyreu&#10;v7ICN15egdsnVhODsc+P4+pbEzj/+gSuf/oicONr3Lv6I1ZS/lu+oA89Gw4jtmIZ1BkL4BLXCBsm&#10;DyPKp63/kkbF/u+GqVifYioNnjb9dQAe++NZO4iglDgjSmGMxWl2ONLmjpcaTfBmhx3ebGe5lw0+&#10;X2GDPy19FudWGOHyqCNujDnjzmpb3FxjgcsT5ri0zQa3XvTET4eD0Z1nhFT/5xDpJ0ZCbAQC/Py5&#10;0Yu9mTUK03MgtXdCoEKOwa4OrOpfhpEV/YgIC+fVF/Ny5mFpZy9Ghkb5nKyZJg4wtfGEUBYGV2Uc&#10;RLSsib3sZU8dgGeKfLlxjkCfxm9+5lhlKokn8KXAQZMOaXAeIrIb0Tm8C4fe+Aq9q/bAg9jKmfI3&#10;ewKKiyYONiTxZgp8OTDtSHIylyb2PmMo5mLMdhXZuRgbXMHyPgY2LiF/BRgDqZWzkldzsMGDvlod&#10;H2pXkBGPBZV5WDq/DCpXC8xLj4E/m/AiskWwzgs5KSQzjX6DCL0UBWlRmF9ZiCgGsJomeIewec9+&#10;MBf7kATVkfz05jmXxlOC3KQorOpZgLUDizEnMRTZidEozclAY0kudFInpIT5onFuKgpiVOguisLL&#10;axvw9eEV+PbgSpw9uhpfvrgS3x5dRR8bwp/29xHDrcRX+wbwh81deG+yE29u7MIrE+04vrUPfzy5&#10;Gw8uncHPD+5g2879qFs0iB0vTyOrZRSCiDIIYqphE1EO95jK0+4Rf4W51z8PxmLG7r5TZp7BvOWe&#10;eUtYCaR8WEKUxhITLYF4tVuFEwsIXIttcbrTigPso6UmfAfx3KAZfhq2x9VVDrg9aos76+1wZbMt&#10;ruxzw70TIXh7vRr1qTOQGmQBP7UzIkMoL6H8QC7x4r7poT7BaCyrg9LNk24yH+TOno1zZ87i1Kk3&#10;KImuxa7te9FQuxDu7ho4MC9EYgZH9xA4ekTAyMEXRo5+cKSbnrWjmJC8MyegMZcqM5KKRpQXzfSM&#10;gY0uB2bKDJLBGbBUP5144uyTCic2p+xX6zJrcTjlNgkwJfZhTZcs32KgYZUbLO9ieR2z9GaGqDwn&#10;IybjNmgMbCI/vkXPN1pExGCutAQqPrMrITEVGnp4CGzNEahxR0F6KNpq5kAnsSHmngkxm85JuabS&#10;w5GkoQ0sZvwNApQCFGdFozI3hcu+0rJqqPwpH/Tww7P2Mm50KlEFICgwDL4qBeamxWJt3yJsW7sM&#10;+enRmJuZirrSQjRXzkWYToqkQC26a+ahKN4Xlck6lMdJURrhgopoD9TGK1AdK0dJmATlkVLUxClQ&#10;EyNHY6IW9bHeKAqUojBYhnzKg/Ni/Xgf2YVv/4SfHz7A/n2HuRIY3vwKZtcNQRBWCueocnhmNMAj&#10;dJ4BYH8OUxd1iolYN22jYJ5/rBpBDQs7G2g8ZqIm0Rpv9AfinS5XvLXIBh92W9Myx5/6rPF1vyW+&#10;7rPAhRFHXCMGuzFqjevrzHFrlz0evqrF+SMR6Cs1QkbQP1BOJUCIrzs9kf2xoKUevj56CAViCJ2l&#10;aF+4HDVlTdDKdXy3jzUJVpbVorSkBqOjG+Hm7s3dsKydvSlH9Oczy8yFJAndmPdfJG8pYUxlRAxm&#10;q0/k+eQsLwKgMhaWfrO53ZiVXx43bpmhjIelTwoc/dPhwHcI2Zgmkn0eUQQSyqeEvk+33CnHYjYI&#10;3AqB2NKG2NDUnYEtgG9kMCs3YwIak43MxYkZzTBjzz8DjDGYpb0EKcTQcpkXn9Yf6itDxdwkdLcW&#10;Izft6SGwp4sNvD1d4UXSWeXhDHvzZyF1MUd+ZhQWN5fxszFWd+kdksKLi2c5+2CmvRIuMn+EhBAD&#10;Uo6WmRiBwSVN2DU5gnnZySicPQf1xeUE5DIClw5pwf4YXtSMzcvbsaQ8E/MLotBRHIfeqnQMNeWj&#10;ryYXK+vnYrD26durWkvQW5GDlXXF6CnJQUdRFtrLctFSls8bLz/7w2ncvX4d27dMYe68BoxtPo7C&#10;lnVwCS5jzIXYym5IwgqnxBF/pZsb/zyMxGoxMdeUhac/rLwor3Cnm5kScnc3E0Srn8GmehX+MByE&#10;jwdV+LDHCZ8NOuHzfht8NWiDbwdt8d2wM74fcsT5VXa4PCnElSlP/PiCP3Z2iVEU+ztEaX+PuCBX&#10;RAXKERGoweqhXiQmREMklvCmzKDQNGzZehi5c8qRFJeNtJR8lJY2oraxHTrKPeyEGn5wa+/+1IHW&#10;lGQYM8zhNZPMycqF8kdiKmtdGsyIvYzk0TBimzYELovAOTD2yeF+fjPUqbAPyeVfY6qK4Q5VbOSS&#10;jSwRswTMMId554dwewDewewRCHM55XjE7jMpP2MbKVYyAh9JRcZyMwX+BLanDZ/s/Is1YTIvRe6h&#10;L1DDxkmO7NwS+Pr6cmfhUH9ii5IMDHQ3ojw/FWF+CsSG+BDoslFdlI+iORlwsjSCzNUas5ND0dpY&#10;hq3bNqJx0VJEZJRwj0juxuURyg1uAoPj+RBy1rxaUzKHQLaQZGYSaouq0N3SicH2dqSFhyBYJkdb&#10;eTl6G2sx0t6K7at6MLCwAkubitBRlYeB1hqs712MDcs7sGN1H3avGcKaJYswf14B2krmYX7xXCyo&#10;KMWihjrMb6xDf+8SvHzkKAaWDyEntxab9ryL2q4d8IqsJmDNg8Qva1rin2XIv/5pmLooUsxE6mkz&#10;d1ZXRyzmKqMb2xYqdyMUhVtjolaJHXUifDiixR+HPfDFkDP+tNyCrw86jPH2YmNMrxTi/LZAfLoh&#10;GHs6FJgXPRMRmmcR5m2LKF8JkkN1aC7P5RXy+/duQml1JeVSargoQ5BXvhgdy9aT5FiOjuXrMHte&#10;Izz1BBoCu4MkgMAVyM1pTEU6kmjeBAy64aX+3JeROQZbeiXDTJGMGbJ4GKtTYKTNgIlvFsz88glg&#10;udyN1oIYzFybyhmOeSvaKBPgSKAzcYmAmRvlUi5Pq+aZNyPbuGDMxRZjLVYOxawC2HBCVujLGjqZ&#10;zTQHF11NhP58B9Hek9iNGeOIfSFw0yM/vxJ6nS981HLeYBoT5I2oAA38VR68wDkpwp9kYyLa6qow&#10;MbwSLjYWJJvlUEkF3Kdj9pw8lLd2I7mkDc7EurbeyRDpU+CuiUViylzExSRCLnZBckQQRvuWEnAL&#10;UFlQgxXdq7Brw1ZUFRRBJpRAJZbDV+7NK1pyUhM4a8pcHH5dlANrVIgK8sec1CQ0VpajJGcOchOS&#10;EaLSwd1BAC93T/hpffmEz5CQEJ5bZmaXoLSmC1NH/oSW5fsgCSyE1D+LrSmZPsvAXv80jMQysRmx&#10;GJvyby1jwxcUsHYTw1logQhvO2T6GmNe4N9jrFyAE/3e+GK9P75aq8VH/e44sdgZr3W541iXDNsa&#10;3dCT44j8IGN6crJqemve4hKg8kTN3Cy8uGMS57/5COfOfYo9hw7Aw4duSlkAHy6gCcuCLjwTuqhM&#10;OBPoGJPaywNhLw3kNyzz/WBndRYeKtipfOEeGAdX3wT62gS+08cs3VhFPfP9M9UTe/nnwUxPS5sP&#10;K30B5V8ZxEgJv55bRfBGTVNXYi2XcPqdYzkbsg0LvuVOEpFVbMyinIwBjLlXscJeluexVhW+Hc+k&#10;pDvJalEAZzQ7Yk4mHdnoJTa3mW35N7YsRXxcCtKSEpEQHcFvYr1SDonQGaX5OVjaPh/b162FXCTC&#10;no2boZfJ0EoPngAfDfR6PfyCI5FT0Yq8uh64BKRB6JsKkXccpNpYzCtpRm1VM3xUWsSHh+L5HTsx&#10;snwF2huXYDU9pPZu2Ycta7eiuXYx6qoWorK8BVUkv1lu21zfgOrSUixsakJDVQ3Ki0tQWVKBtpaF&#10;WLViBGtHxjC5egLDfSOor1mAhqZONLYuQdNCdjzSi/aeYaxcO4WhiUM4/NYFzB/Yh7D0RsZghyR+&#10;mX+9W/P/qzARKSONXeSHzNy8YS3Vk2SSwUrkBDcXawQp7BAmn4Vk79+jMsoEzbGzMDDHnq+OFEvU&#10;RsxESchM5ASaIsrLCBFqB4TpZZRXefADULVEhpaqarx88AVsWDeKkrJiRKWmk8wjxhSpCSBBJK/0&#10;sHHTUa6hIRmk5TuazICUTVOxZ7ubQmYsqoQ1SUsHTyWUATGQqMPhRP+ObSqwQmWRbyjsifmsdImw&#10;IgazJHloqc6Bg76Q5F0q5UsxJAmjOSDYYhKPec6zjYw/M9Wf8y0jEXvQBPOdQwaamULGnnruCcLc&#10;rfiIJQIr312Ux/KCYLasVQn8MNrGIxh1bStQXrcQabPzoCQ2UBCLiERSPkI2JTmDbvZKDPb2ws3B&#10;GRtG1qIsdx4CvX0hI8Zg0zADQ+PQvLif2965aUK4GatUHQwXiQ+y5lRgZGSSz/zSaf2RnJiGaspd&#10;RwfXYd+WF3Fs/2t4ce+r2LL5Rawam0I3KYT+FRuxdmwbjr14HNvXb8No/yqMDazGit4VWDs8jjWD&#10;Y6in3HdeZgFyU3OQkZaP4so2jG09gsKGPiTPXYiMkg7MqexBbk0/ZlcsR0JxD4LS6xCSVj6tDs0x&#10;SMP/VfwZZI4qemorKOEXy/h4INav5G4/C8EKKwR7PodYxXNIVs1AomIG4pTGiFaYw9dtJmSOz9LT&#10;2Ap+KhnUXlK4OAsgcnSBm0CMzNQslBSVIyAwlG4SLUQKH2IuX3hoIzmIBBLKs1yUcJNreY8TmwHm&#10;6qmhG03BByawEUBiYkN3DxtIPB0hV0h564abqwRCkSv8IwORmJcFZQTzuydWIhnFLKMdvLNhq8gg&#10;MMTAgWQk2xFklfDMpo05A7PdwhlCPYxYobCKTdxkZqhB/OyLzaBmi0lCPqeMgMXcfdmVtcbwQ2fK&#10;5ZiDLnOjslAkwFpNP4MW89jXxReiddkaLOwdRXpeNSKT8tG0aAg9dKMv6qFr3xD6+1aisaYBbU2L&#10;0N7awUFSV9uKlpZ2dC7pR15eGdRqP2jUPvR2ARa0LkR0VDz3RImMn4Oy+k60dg6hY+kI1q/fiVcO&#10;v4EdG/ZjasshPL//JHILWxASPxf+0fkIjS1EVze9HmLWOckEoNhUhPsF89XfuRxj/cMoTM1EtD4Q&#10;YT7+vFE2LKkArQPboIohkAfOhSy8FGK6egQVQ0Cy2yuMvm96OSmQnCl1hEEa/n+GhYssxUqin7Ym&#10;9rDzCqJknfIxaydoCTC+Chf4K0nyKQloSlvS6E4I1rhDIxHA1dGad+s6OthB4OTM/Q7ZAavcQ8YB&#10;5kZ5HZtTzCq/WdW3s6cP5RLBcJUS84hVEAikcLIX/TqI24wP8Q7USBGudkKEyhTJPqYIl/0dIuR/&#10;Swz5D/B2/Q20EmNiSXt4qwSoqM7GmskVmFM0F3L/UDip/cF+Bz7Uz4WYjQ2fIBA8Y+/NwcTspVld&#10;IdtmZ+8zGciaKJkEZB3dzLHKXkrgEjIPDrZ7GMp96U0JXKw9hR1ocylJeRgr0zJXJfK+OkvvVH5l&#10;+Z6NniRdYBqi8hpRvGAERfOHkVLaDZ/EErj7xUPmF42A8HjofYMglSjo99DDW+OP+Ph0qLV+UCq8&#10;kZ6YjMHuThzasQEvbBnFh6cO8xYXT6UOnv5xdKOnwzUgg9hlPvYeegcD/RsQG5mJmqou7D3wFpIL&#10;muHumww3kpcCZTSq6pciIS6b79iG6X0pDwxHSlQkirKzsLi2BuEqL3TVlWNJcxUaqssRP7sAdb0T&#10;kESVwd6/CI76Yoj8S0gtFME9IBea8BwC1xwDe/1rw0IkU5kJJKfZhgfrcXIkCSYQKRAaHIHd2zdD&#10;RezhpxEiSOtKfyA5vGUSPpHenpJhNkTBXuDCvThigsOwetkybB0dwaax1dgwvg41tU1w89LDycMb&#10;Hkp/iCQqREQkoLV5IVobWrBxzSiGli5ChI87QmW2iPKchaIQE+zuCsVLy8NwuNcHH+1Ixentqeit&#10;cEaC7m8QqX4Gsf42iAxwRky4AnofNXIK5qJ5SS+0UUncu9CZwMTOsGY4kwwlULDBEgxYs4SMmYKe&#10;HhIzliImYzOx2NmaLQHsOVvm3OvHXat4cyXzoydwMZdf1knNNkt4/SNjLQKVtS/lfro0WPjMhplP&#10;BmwCiT19UyAKyYYwcDYcfNLgEpoPJ98MOOuTeIWGs4eCj8MVCYR8pJGHh5QY25P70LPRSpkJcdg2&#10;1o8dqzuwfbgVe9Z3YqCnHmrK0zxIEjM3Y5fATIRlN2DNjlfQvXQNIsJTUV45H7tIJmYWN8PDPwFC&#10;YnShMhIxiYX0t4zjHilt1RVYN9iLjSN9yI4PR+3cTARIndBcmIbVnbWYX1eM5KwcNPdPQBxZBJfI&#10;aghDauDsXww75WyoQvIRl14Cdfic0zFpfyEzv/6jw0IgE5sJpVPmrnLYe/nDWRpAmt8XSk0AJtat&#10;R2JUAKL8pKiYE4Wp8T7sWD/K2y3snUXc1chdpUFpeRlWdC5ESVIoYhQEFGK78qwYrF+9Ai0EJt8A&#10;yp2cXSkfcaWnaTyS42P4ITQblhDhI0agxwykKp9BVeBvsL9FhHObg3FuvQaXd+hw7aA/8GE6bp7O&#10;wKERL9Qk/D0y9f+ADD9rxOkJ9D5aFBcU4bU33kYlJe1uasqLKKdiuRIDF+vjMiIwmblQjkXgcSEp&#10;Z0lvGzv68KuLJhF2xEpskJ0Jq+AgcAl18TChhw3zwDcjoD3dyif2I+ZigxXs2KQSApgZ81EkJjMj&#10;IJn7z8YsNUlGnxS+c2nNhl7QsmeOwrokOOroY+46etBooFLKMCctBh2tVRgfWcancDJvDmbdppG6&#10;YElrKcb7qvCHk+tx+/xxvHxohB5W+QiKioHUL5Z798uD01He0otDr7yFTVt3obenD3MLiokhY7ln&#10;h0geAHdi9JycMoT6hULr7oqyjDjML8rC8uZS3uVdm5MAidVvUZsdju6qdPS0liAhKR5tg2vgFTsP&#10;jkFz6fXnQxFbhbjcBcgpWoDahjbEppcYAPZvCQuBJMVMKJk2F0p5xzCb4mgj8IQHJd7VFcWUDHfi&#10;9YNb8PCnL3H2Tx+hc9FiCFxk8KCcqmBeBQaX9aA+PxYbu/Lx/lQb3t21EAsKgjEnzgcjg30IC42C&#10;E7GdrbUdfLXefLxrhL8aGrElgqWzkKZ5Bu0p5nhnhR/ObfTG2TEBLow648Iae1zc5IjHr3rj4ev+&#10;OLNPhffHtRivcESR/z8gSWmEUC8RWLvG0aNHUdnYAjsXNSyJeZhEYlNaTMX+vH6R+dfrSF65eVJO&#10;qIyCWB4OV7qycyYGLHauxUxt7L3offo3DGCzKD/jtZvSp2OZGHPZMIMcAhmThmyCySwCrJlPKmay&#10;SSbaFFgxqUiAsvGOg43PU8CZE6OyXUHmetWyoB2b6CE1OrAQ4ysWYCMxVVFuPDcadReRNJd7IC89&#10;Aosb0jA5Uoqfb57EmT/twoG9K1FVnU9M5geFPhRq/wj4hkYgMS0Js2cnYnZyOCqLs/D88zuRm58D&#10;lVYPV3cZUpLSKf9KgsLJCnW5CVhUmoHuylwk+khRM4eYzeE5FKcGoqNiNvoWVCE7azZalgwiKKsW&#10;9n6Z9PukITS3BSXNy1FRtwijq9Zi9aq1p6vq2wwA+9eGSKbkMtFFzoxcPEk6yWEh8oK9qycyMtNx&#10;/NgLeO/1w3j31BHs37cHBXNL4ObhA7UiDAOLV2J5XQ02dGbh7PHFuPl2Gy6fWMCHqbeXRmLJ/AaU&#10;FlXynMzJ0QV+en/4esuhkzogwGMW4jz/Fm2JRnip3RNfrdPiy1VO+GTpTHyxzAJf9Vnh7Igtflhj&#10;h+/HrXBpmwg/bPDAtxt9cLjbEzVRJBcVRojRe6KkMB+5BaWQaiJ4f5iIbnK++ydSkfzzRnjsbCzu&#10;GEBLUwfq69tQ19qB9MJKKELZwbOCpKUOjko26M+Xciw9TDyDYEEAnEW5mpEsBra6DDj6ZRPAZsOc&#10;gGZJ7GWupZ+hS4CpTxKM6Ea00GfDSJkAM3U8rx4xoRzOhN5mB93Wimi4e0ciMCgcm8aHsWF4ITaN&#10;tOD0yxtJmmVBLmETVxjInBGolaKvowjb1tbi+8824erZXfj4jTXYtWERmqrnoCAnmTfKZhIQm+uy&#10;sXWiAxe+PIbr353C91+fwP6pUUSE6bjZDvPqyE2NgdzJGFXZERxggy1lSA/WoSiVXpP9LOQkhaCr&#10;hlTI4sXobOtGa8cg4ua28N/BkXJKPcnC8Iw8hKXnTdfUt52mNVlfv9iwwfGvDQYwV5n6dERiAhyl&#10;apJTbGaWgmSTFyQqbyxsX4yVQ/2oqqlGaEIa7CU6kpIhCIvIxYYVW7Fn5QCOT9Tg0hsLcPNUDa6f&#10;rMfZV9pRGOOKmuI8lJXVQSb3g7PIk7NZoE7JN0xSdKaojpiBvQtlONElwieDzrzu8dNeI3zWa4lv&#10;+h3w3Upag1a4PGZNi0A2boubuxS4/EIYdra6IMvnd0jQC+Cj9IBWHwhXryCI6Ib28EsDG07BXmvm&#10;3DKMja5Ce3MNhpa0oqu1EnnZiWhbPB+tS3vhHZ1EeZmWH1eYS3xgRhLZgh4esyTBmCGJ5ICy9s6A&#10;pZKYiQDEpnFaE4jZhBlrdThmyUIwSxHH5SIzNDUlMFlQ/mOljYU5SUMbfSJsNXFw8ArkJq3MTryz&#10;PhsfnZjE3QuncGTPIHxUQggdLeAhtKb/H1f0tOWgvyMFx3bX4fqZTTjz4SjOfbQZ302/gAM7lqE0&#10;LxiFcwLw9slJPLnzAR5dewO3f3wFN74/iR++fI0kaAikYjsE+ytRnJsChcgUNbmxGGmrxobeBcRe&#10;aajOmw13J0vMSYnH/KoqbFmzAcuXrkR961LMqWqHq38iVIm5qOwaxNzi2um5JTW580qrVJUGcP3b&#10;QixTiwlckxEJCdNuMjUcJCSz3NS8TpF5P7DdP1VQNJ/pZaeNI8kTz6sMlCFzSC5sx57xURwdq8Ll&#10;U+24fqKFM9iXLy9BUbICFaWFiErMgpvCn9uMCSgX01LuFaW0QUGwOVaWuuLYUiVOdjri/SXWmO61&#10;4hUjX/TZ4Ot+a5xbaYtLqx1xbbU9ro/Z4Ooaa1zbKMD1PVq8v9objXHGSNZbwU/jAomXHG6qUF4F&#10;wvweBbIw6IOTsXr1GOqLUtGYH4Dj2+fj9d1tlIsEI4BeQ119JZYOj9LvqoSDIpAApoM5Ac1SHsYP&#10;qc0JVKxwmAGMTeh0ImZjZq0SLx1iEtMRkZQFZ5U/5WskKxXhMCfWslRHwIxyIBttOKz0ETBlV200&#10;ATMUDi4SzMvLRFdDLjqr43Dv4ss4M70D6XGekAqegV5hhsJMDUaWzsHB7XX48EQXrp+dxIOfduLB&#10;xT14cPkwvv9iJ156oQsH93Xjmy8O4tH9D3H/xlv44asX8fjah/S1n2DNinb4aDyg18tRV1OIALUY&#10;jfMy0FVZgHVL5mNlWzN6W5uQEBaKxa2taKqrx6svn0BHxzKUVLeisHIhtOEpyK+ej2NvvofKzsHT&#10;DFy/3jKG+LcGAxmtFEsHwSFLRwFsxQoYOXnBlp7mlmwOmDyEnzUZE7C4HKJE39k3DcXVndi7dQd2&#10;DDTg2FglPjuwCG9ua8DK+amoL09DTVMT5AHRxBA+sBGr4EAAU4gdESU3Q1WMDaYWaXCsW4yTXTZ4&#10;n1jr02XWJA+teHHx2RVWuMiAtdYJt9c44+YYsde4JW5ssMPFjS74fEKDgXkOyPA3Q4BWxC2+Wd8Y&#10;n/woCeGNl+XVCzBKeeDSulR8+PxCXDm9BN+daMWZ13qwpj0TPgoRxjds4psCtlI/3mFg5qHj0zzZ&#10;hBVzeTwHmamMTZEMhz4knrfPDy3vxgtTm7Fj+yZEUo5j7ekNK2UgbwMylhBAFUEwkfrARE5s6B0M&#10;MwKvtZeeHjLu0Knd0dM0B835OnxycgB3z7+AbaOVWNGRid3ra/HOsT58/t4oLn69kQC4Aw+vbAdu&#10;78Wjqztw7+oUMdZhPLr7Kh7eex1PHr6PB/ffw52b7+DL6QO49v0HuPzDNI4e2ofAQH/eYzayehgR&#10;wf54/+TLvG/si3ffxNTkBNYNDWNRy0K0tSzilgSsqbK4vAFVdW38wDwwIgmFJbXY+8KLzBdxKr+4&#10;3sBc/3+DgSw0Kn46LDoe9m4KmIq86cagp7IiCla6ZJ7MGxOwTHWUzFOSr4vMw/wFA9i7eTuObJ/E&#10;vokBbF7djeU9C9A0vxWBSdlw1tG/JXlk7UnS0sMLcqkzolQWqIk2x6EONV5e5IjXu63wB2KsLwZs&#10;KfeywLcD5vhhyByXVlkSc1njxqgN7k3Y4+aEOa5OWuLiJmec26HH2koBMv1NEObrwQuKHQgcDgQs&#10;K6EPhB5+6Fi8HL0L6vHKlgW49PYS3H6vAbffraFrF754qRdS22ewcd0kvP3i+GBx3t9F0pLJy5ki&#10;Hz7wz0odwxnNWRWInMJCbN24CqcObcYbhzZgavMAsuaw8Uly2Mr8+O9pJvGHhWcgXzaKYAIrfVzm&#10;Cxt3OR92LhGZoLEgEEOt0Ti1qxZ3v96KK9O0PtuBO2d348bZbbhGrHXthwncvboZj+9sx6NbO/Dz&#10;/b14fP95/PzoCH5+fJyAdRz375/Ewwfv4PPPnsfhF9dh05Y1WNTdjdTcEki0ofDyCcfw6CaeB6/s&#10;W8F3XAf7V6CvfyXWT2zG8Mp1aGnpREZ2MeZVNKGOctSahjbkza1AY0sbcvOI/cITD+XkzDOURP17&#10;hFofJCZwTdXV1UHjF8KnOVpI6cZjO3KaBBjpUmCkT+VMxhJ91melCsxCQmo5mpqXoaGZnoZlVYhJ&#10;Y4eSKXSDsQp1VkwbAlb7aOPmCWdna4R6EYNFmeFolwZvLBHhVKcZPuyzwucDVviyzxRnB0xxcZUF&#10;ro1a4MaYOS1L3Ju0w62Nlri2mWTiLjEu7gvG6lIHpGif5QCTyokh6fWygmHW7uLm6Y+F85dg78Y1&#10;OLW9A9ff78e991twn4HsvSX46uV+BMvssWViEzzlwXBiFfQiPwIC5VbMJlvozV+3jSaK/x72Mm9k&#10;ZqdjuK8VG4casHdiIbavbaWbNg4ShRcHkCNJYWc1awjV82ZJpgScpUq4eCngxkx+Yn2woC4ZU2MV&#10;OPPOML4/3Y/rn67B7c834d4324BLu4HrU7j143rc+mkceLQTTx7tIBm4na578ZBA9uDBAfz85GUO&#10;sp9/PolffnkXp9/eSODIhY4YSxESBze/RL7R4xdbAA9lOBZ3jmBJ7xiGxrago281eoY3oKh6EbIL&#10;6tAwfzmGx3egvXcEyZmFSM+ci56l/VixglXQFxrA9e8dGr+gSI1v8JSRtWjayEaEmc5yPn/ZmFjM&#10;lI1Z9U7lFeymlJcwv3tLeQIcNGl89q+bXzJc9PFwpavQJ5kX1rLCXF4cSzero7sGjo728Pc0Q1mU&#10;JQ53qnGkxRJvdVnhY5KGPPciBvthhQUur7b6FVymuL/BBrc2WOHOFhvc3EGScb8Slw9EY6TEGXHq&#10;3yHUV0wSUQKxkqQevVYbgRZiWQB8fSMxMTKEmgw/fPriUlx4fQluvtePH44PoDZFia7GMizp6oGj&#10;iwoCz+CnDlEkLx28QmEs1MKS2NCGpCGrrrej3Cs8MgJLFlVhYGEeTu7tx9VvXsFofz1UlO9YODrA&#10;SeYFe4kUQk8ZnN1YuZcTokO1WNJeiXWjrXjnxDp888fNuPj5BLHVJtz9ZgI/fTSIB2cmcf87Wucn&#10;KI/aSMw1jrs3x/HLkx148oTA9XgXAWofgex5koUHaB3m6+eHLxHgXsHVa6ewaGkFdLHRcAuIg2tw&#10;Dq08uPlmYIa9N89LVSFZiMyqR0R2A/ySyqCJzIeX/2x6QKbDLzob3oEJXBYGRCRON7S0nSYWmzKA&#10;6z8oGJO5qnxzicWmXTV+MKP8yZTyCyN5JMx1BC5tFky8MznITDSpT8HGDmDpD8q2r2d6RvPcxVad&#10;CnOPaH7Qy/wMrQisQqEQPh7myAs0xr5FBLD59gQwa3xCAPtmwA7nh+xxlXKuG+P2uLGWWGzMCPc3&#10;2uIOMdfdHY6Ujrjj/tEQnN0djSU5tohRPYuoQBk8vWS8SJhN3bQREJBFWt7AmRKXgD3r+jDQkIbB&#10;qnD0FgWgIVmJjUvrsZpyKXexJ8ztxbBz18PYSfPUa4MYjAGM7RbaKiJ46wrb7vfW+qCxMg+Lq1Nx&#10;cFMb7l94Hc9v6UJcpAruHnZwEFlARFcJMWNNVTrWrWzA+6+sw8UvDuDh5Vdw78oLuH9lD+5c2IQH&#10;tB7/uAU/TQ/h+lej+PnyFjy4SAC7sRF4uA2PH27GowdbCFw7gV/20du7cf/ubjy6t/+pVCSg4clR&#10;kohHcefeG9h9aATRORlwC4yF0D+NcuQMSIMyueuWEykQ5vvIBqIz4HmE5cM1IBuSwGy40d+LzXvW&#10;sUHxmXPPeAckLGL3QEpWviHn+o8MsVovzi8upOR2HuU29IQmCcTyC7aLaKJJBxsqMUuXiecIYM9p&#10;kmHil47f0+dmEcuxjRAjTQo/lDWWPJ1KyXbgmL+8q8gFeokVUjQzsKpQgLeXa3B6iQM+7rXE18ut&#10;cGGEgDXhgluTQrra4vp6kokbzJ+y104hbj2vwuWDYTi6XImKyFmIVBkh1E8KsVQCayc5HCh/Yj6F&#10;zmI9hK4aeLh7oZxN6F/ZiT2ru7B1WQv2DC/Boc3rEOFPjOcgpBvMh3IsksLuvjB3Y2Yz/phBIOXy&#10;mMDFJCLzkvTwUiI9OQILCGCTK8pxbnoK33y0HQuqohGss0RBrh/WrWnE6bcm8N2fduHm2T24e2Y7&#10;7pzZiF8u78CVswSkOzvw4Dqx1E+TuPvjJtz5biNunBnH/Z824/YFyruIwW5fm8DtG5O4c5PevkFA&#10;JHA9eUAM9mA/ge8F/HJ/P57c3QuQXHz84BAePjqBSzffQWlzCXzjEyH2i4SrTxRcKA9jvxd7/UJ/&#10;Al9YIewJZMKAORD5ZcBZmwhtdD58o7POLOgewNT+Q5RzJfX9egsY4j86RBq/SFeN75SVQDhNi+SP&#10;N++TYr1YMxWJ3PP+WZKMs3RpfPNjpi6Zg22WLwNeMozVSbDUJPKqdW6m6cIOnO2h97RDlOz3KPT5&#10;exxarMLnY1p8sdKF5KE9vl9hjwtjrvhpLa1xAS6vd8bNTSL8NCnApZ0yXD0UgY8mg7FsrhUy9M8i&#10;RGEOndIVbhL63m5a7hhlR/kT80gUS/TIzsrHmoGlWNJQiLmxaqT5iJBBOdvi8jysHlgOnR+xq9CT&#10;mMuLH01YsV1EsY4fUjN7O1vKz2zklNd5qCEUSxAXHUQAm436eUE4tH0Brp97Hm8c6MRr+xfh09Nr&#10;cebTjfjiw1Fc/HIdbnyzFpc/pdzv7GrKrTbj8XXGUBsAyqmufL8KN75bh0vEXpe+Xo07Fzfix69X&#10;4dJ3Y7h3YysBawsunl+DKz+tx73b2/Hg7k48uEVy8d4eys2exy8EuJ/vEejuH8QvD0/iwb0PsOeF&#10;CSRlpyAiKRGRySnIKytH/Jw8iH2j4eSbBAcClZ0+Aw66RJLwCfAITMHc+tZpv6isRQSwKbbSM/MN&#10;svD/ZDAmcxCLc2MSU6eZG7CdqxeMhEpeSsQOV018SOcr44mxkjBDnYzfKxMJcBkEviQwT3wTZTSv&#10;dLd1V8NLq4dK7QWZiwXCFRa8DaY51hiH2zxwZtwH36/2wncrPfCnXjd82C3Ex0tF+KhXgA+67fBu&#10;jyP+MOaNlwe80ZNrhXTtf0dGgA1ClQ7wVnjC1skVjmKShyQRbQVqPjo2hBL+4f5+VGaFoyXHB69O&#10;VuLt7fXomadDXboOjcWZWLNqNWzZZBSRknIwApXIk5//8flfIi/KvVTEbKy6xQ22jk58tGuotwvS&#10;Qt2wfVUFrn25gwBELPX1BsqrtuDqV+tw4fORp2x0cRwX/rQcd78fw5Mrk3h0dRK/3CTpd30St86P&#10;4iGB6s73E7h6hm3Lr8KFb1bj4c1dnJ0e0PUqsRwD2b3bW4mpduD+nS2c1X55vIdysD0kE/fjwY39&#10;uHZuL858vAenX9+NtgUVtKrw2fTbuHD+c3z6+cdQh4TDUUO5pW88X9KIVJKPsSisn4/Va9eeZn/n&#10;/PpWceuSPoMs/L8RDGQxiSmTsUkpp+09vKeN7QR4ztETv2fV5qoEvp6VRnLGYuOSZnmnc18MBjpW&#10;2cCddz29UVFTjyWdbZCKLKFxNebb9dm+s1Af9v/g6GIZvhkLxJcrtXip3g57Si2wo8gE2+fNwpa5&#10;z2JXrR0mqgWoi5+BRNV/R5LeFDHe9ghUiLghjIdMC3tXLff0sBOq+JBw1gXct6gFnaXR+PrlXlw8&#10;uRB3P+zClbd68eXLK5AUKMHyJZ3Q+Ybxg3B7kQcs7RwJSAI4Oj1dLm6u8PbVwMdPA6GTNaQCa/h6&#10;2CBMbo7tIyWUR+3Fk+9Jyn01hFtfDuPBD+solxonEE3gyZ1NuHVhDFe+HcEtYia2bpylt78fxs3v&#10;KPf6ZojyuPW48+M6kowTuHZ+HPeubSPp9zzu3tyJa5cIgATIh/e30trMNz3w805iryk8vE2Auz2F&#10;SwTqfetqMH9eGIa7KoitW7FvywBOHdmErz46ho8+OI6CkiK4eAfAxS+G2CscivAEBCak4sXjr7HF&#10;AWaI/8sRl5IitnHXqkjmpRjZCg6Z2Qtg6qqGkSQAxvJwvstoxYpemfOTmiQjW8pU2OvSIVBEwEEk&#10;R211HT+klQrN4CWYBZ3YGOGymUhX/xZNMUbYUCzCC40SHOv0xrZqITaU2WNHkxsOdqqxotCeDwMM&#10;k/4NQrxmIlzjgLQQNeYkRGFefgHCopLhJPWDvYcv30xxEsjQ3bYEXTWleGW8GZde7cTdN+tx/50a&#10;PPloCb442gm549+jfUEjIqIT4EjgsnO25zt/WpkLYv2VfLRSVU4cOhpzsbAmE1E6MdTOJggWm2F2&#10;kDNenKzBbcqvfr60AQ9I8t38egD3f1iNe5dGcf/GGvx8fxOuXxzDte9G8cvVbQSo1bh9bjXu/rCK&#10;2Iu+5sdVADES7m7hmxvXfxzDzUvr8eg+AYjWndtbcO0q5Wd3N+Dhgw345dEmkoPbiOEIXNdpXdtN&#10;TPg8tq4sR3qQC2qywrBnvBsXp1/GtW9Okkw9QTndV3jr9ClogsLg4RsOVWgS/KKTEZ2ajtHxtWxN&#10;Mfb69c9siP8MYSdRp3hog6YluiDKVZR4hiQjL5Blu4zyWFhoM2DmnQVzWi5BeZD4pJIM88L8xgUY&#10;HeiF0tUG3u5WUAqNECC1gN7ld4j1ehYFvjMJaFZYV++PlaVykoIiLJ3rhp657iijj0fIn0Gw0hxp&#10;kWq0VORgeVsjpjZuwJtvvo05hRVPByZ4BsBWpIGrhzdqSxuwunMhdnTNxfmjHbjzehMevNOAO+92&#10;4r09TQhRWhOjLoC33hdOLmIolB5oqinA6u4GTA21Yaq/AXsG67B7pBY7h2rRmhuGVB8nNGb6Yy/J&#10;w/MfkfS7tJnyK5J+19biEYHm8WWSftdW4/GdcZJwG3D76hjusDOtGzsJXGMcYLi2AY+vrCVwrccv&#10;t9YD9zZxtntMEvDR3a1cAj58sJPWdty7M8kB9uTBJvrcJty7vgn3r+4kEO/DzR/24+JX+3Fw61Jk&#10;hCuQHemNjQML8daBcbx5cB3eOrYZ925+g48/eRfB0bEIi8/gTZWF5bWQhyVME8imIpPTDTnXf7Zg&#10;9m8e2sBJD13g6WftRdO0YOym5tULtpoEmKko/1KkwSagAC5h8yDSJXP5VlZai972RWgozkF+YhC6&#10;a+eiuSgNId6uSAj1QpjaHkFe5ojWOSA10BVJOjvEKC2ItUzgJzYixrOGl9ASAUpXpEQFID8zCZUV&#10;JehZ3ofIpCxYiXUwF2lhJdQQYyoR6B+DyaEhDNbm4tCKMnx/rBvX3+7Hx7vnoy5Dgcp5SSgtK4S9&#10;UAiB2BUBAWpsW9+Hk7tX4fhkF06tm4/pfcvwyQs9+MP+Hqxrm43aZC9MtGfgy+P9uP7VMGeih1fX&#10;4sYPK3Hn/DB+JqD9fGctHtwiRru2Ajcur8Sja+vp68Zx68wIHjOGukaAu7+R8qd1nOV+vr8F929t&#10;wLWfiO0IeL88Jga7t42ARbLwIcnCx7s4sO4SC969NIXvP9uMNw/3YdtYAwa7ijE3O4pbxaWE+/NG&#10;yhUdTRgfbEdvVw3OnP0I9U2VBLCYM15qPbbs3IfRtWsIXKm5EaRKfv2TGuI/WxgJ1GJiL5WRUJ7L&#10;2MzTL5ib2MyiG5z1T1npM+AaXQ6XiGI4+6TzNpLw+EwEh0TAW6lAQVYqH2VUR/mBOxsQ7iqErb0N&#10;STt72DvawNHBGm4O5nCzMYazye+hdnNGbJAf0qLDEennDT+VlHc0u3tK4ealhDPlYMyxyk4aCjNn&#10;lk+pIZX5IzkmGX0ttdjQWYH1CzIxUhuDnpIwLK1OR1XRbChVMpjb2sLNUwK1Woqli6rxwroevDDc&#10;hJeGa/HuloU4NlaN9QtT0ZimQVGECMtKg/DOVBNufjGEewSsR5fX4MpZAtzZATy4MkrgWY/H99bg&#10;9g36/E1is+uUY/24Gle+GiAmm6Q8i9juDsm+OyQPH+/Az8RUDEiPSCo+uE2Ae0Afu0cfu0/XOztw&#10;88Ikfvp2PT44uRS7JljdYg7aqlNRkRuH8rkZCAr2oVxRhOJ5RWisrUNRQT5y5sxGemYiCsvyUFia&#10;eygoKmZRaHz69KGXXqGP1UzlVxpqC/9LBGMzqV/wJK3TbFm6qU/PFHlPWymj4RyUA7foYt4JzNru&#10;nTTMWVcHG6kOrupAiGR6PrXSyUMNG1clzMXeMHXXwsxDAyNnMUQeHvDVe6O1oRYDSzrRXFmOuuK5&#10;6G2tw6q+bkTGxsDC2QV2rnI4si11ZkzDDEXdtLB2UUEo9eXeIBqpJwbbm7FrdAnW99Risrsek8sW&#10;YklLHRxsrGFjy6ZHivm0mdSYUOxfP4gDY90Yqs1AY7IGLZl+KI1VIdzDGqEiEzSn6nBgRSm+Pb4E&#10;j79dw/Ou29+tpLxnALd/GMKj24yFCGQ/03rEagrX4A4x3Y3zq3GDcjLGVj9dILZ7vBNP7hOQHkwR&#10;mHYBD3fTmqLciqQg5XU3vluLbz5chj++vgQfvtaLicG5KM3WIz3GGxnxYQSufN4tEJ+eCVeFFlFJ&#10;uQhPyIV/ZCr932qRX15J7FVxKD0zgctAYrJJYrCpeRXVBln4XynE+iCxuzZYZeGu5MtarE6xVEZP&#10;WSmipm21ibAgcLF6RktVNJ6TBMLIKxRWmkhYqaJgq6DlGcq9M8zkUdyt11wTw92iFAFhqKgqx/z6&#10;UkTqPRCjEyHcywaB7mYonR2F4eGVSMnKh6vcDwJZAC/WNRdoCKzqp6BzV8HOyR05GZlYP9CDhcVp&#10;iFPaws/hHxAtt0HlnDgsbqmBt1oDocANLk6uCPP1w441I1haX4LZIQok+LgiWO4EtcAMYovn4Drz&#10;N4jztMXE/Gx8cWgJbnw8hCc/rsOTy+sIZMPEVCN4eGsNSby1ePKEAPZgHR6RFMTd7fj5FknBa5O4&#10;eWkcD29vw5N7U/xMC/de4OvnG5R7XdqG7z7uw8evNePDY/X442vzcflPa/DzlcN468ggKnNDkBzp&#10;iwX1tVg9vBY7p46gtWsFfGOz4emXCLE2BlLfBAauaQLalF9k8j+CibGWgbn+QsJOFiG2kIWm2MrD&#10;D7FyI9Z0aEHAYediswhoptp4PMumoqjiYCKnj9Niltgm6kTuNe/gE4fItBwsX9qO2rwwHBmrwrlj&#10;Xfj64AIcGMhDUbQExSSB8nLy4emp4fOL3SVauHqoIHL3gqtEAZZzhIVEYs2yHpTE+KEtTYU3xyvx&#10;9mQFsVMQtMK/QXNFGuY3VsPZzgkiexdoJGpUzS3G7Pg4uAvs+LkX21kUCm0hcrKEE4FMaf8cmrL8&#10;8Or6alx6fyUenl9P0m8zycM1eHJjHNfOL8ftqyuIyQgYtynfurUJd34Yw/VvR3mJFG7tJTBN4fHN&#10;PXh0fT/u/rAHF/64Ae8cXIRXt9fg9V1V+OSlZnz3bieufzEIXN1K338f7l86hFf292Pl0ibs2jSJ&#10;bZO7MbnxAEobeqCNyIJXQDLCkgvZOiTRx6XoIww51l98WMiCIs28QqcsZUHTzP/dXB0NMwLXDGKv&#10;mXT9rVcUZiniuUMTM5JhFmisUp9ZlBWUN2B1fxdGW9Nx8Xg3bh2vp1WHi8foRhyvw4rWcqwZ6ENV&#10;SRmqyyvQ19WOtcP9GOjtRk/nYuRmZaOjuQm9DeUYKE/CxaO9uHy0GddebcHZl1ow3BSGEJUZ2prL&#10;4eUpg8DOFY7WQggdXODsLISjsxOs7Gzh6CKEtaMt5YhWsLWcCTfLZ5EbJsPWnjx881of7pxZj0cX&#10;CWS3N/OcCrcniK3W8nyMbXDg6hZeKvXk4m48/HEPHl86QPnaLnz6zhCOTrViaWM8skKcEK+aiQ1d&#10;afx7XvloiHK8FQD9+1+u0/e4T/Lx3kv48o87sHPLAPeNr6tbhNTMSgTFF0ARlErX/GkC2pSbJsYg&#10;Af+ago2xpZVi6Rl0iDUzWqjCSQqGc0+L50gWspZ7BjAjRRJv0bdSJcArKA01NS3YMtKDAyvLCBSd&#10;uPlSBW4dq8SN44vx9qYGrGqehz1rhrBvcg16WipRPScSJSl6lKYHoiYvEauXduP1F/ejvXQ2jq9v&#10;xY0T7XjyZiMenKzGT0dq8OWBDvTXpxLASuEfEsDdr6zthLB3coGtkxCWTo6wcnaAhZ0VbAhgAoET&#10;XB1sITSbgTCZM5ZVpuK9fT249jHlVWfW4tEPlHtd2UgA20Zssx6XvxnGre834NGPu3Hv3B5c+nQ7&#10;Pnt9LV7Z24OhJbnIy/CCtycD7G/havobaGz/Dp1FgfjDC224Oj2MB+cZQNcQaLfwXcWH9w7i8uWX&#10;sGpsIcJiQ6GPTIIyJIUDi9aUzD8xhf6bDaz11xpP2SxoitY087RgwwAZo5mSTGTVIKaaZA4wVuvo&#10;5kPyb24Fto4NYrI9H2de7MDtE4uIgZrww5F2bFqQgiUlaXh5y1ps6J2PhYUxeGGElUItwB8PLsdQ&#10;UwYfp7prbAArW4vx4mgNfjjairun6nHzlQoC7Hy8t7ERZXFqdC6sgVyjgIPQlYBE4BKIwTq7Gbhs&#10;RHYENms4/Gq26mxlCodZz0Jhb4LqjDDsGWnA6b2LcGxjMT5/rYfysSnOVPd/2IUL0+M4+4d1BKo1&#10;eHVXN0Z75qEyJxCRPo5ws/8NBLb/nWTps3C1tYTK2R7+rhaoSJHj+NZaXPhkBR5fWYef7xE73luH&#10;+/e24PHjg7zJcmJTO5LmxCMhtwAJOQWH9BGJKWoDsAzB4s9sxoA2yyv8tJlX4OmZXqHTswhsrN+M&#10;L00S2C6kf0w2li7pxZbhThxe24qTk3U4SXnP9u5c9FUmk5yaj/0EoKHmHBwbr8Xl13tw6+1OXCKG&#10;+/zgYmQHuaCvpRjHdoxiVVsOTm2qwPevLsTF1xbjw+116C2OQHVmJMoLs+EsFHBLAwYwaycxrJ1F&#10;sKWb3srBjKThLAgdTSFztUXIr4Pbda5WiNa5ooAAWp6mRUGUK9pLwvDVyQ24+sd9+Pz4OpzavQyT&#10;y8vRUhyLnHhvBKgc4eVmBpmLGTxFpsRedtDLXREXEoqUiAhemZIfI8HE0lR8+U4P7l9Zzw+snzwk&#10;kD3YhPt3p2gdw2fTe7GoowKJ2XGHQmNCDXLQEP9zPAVasIotI1loykyvsCkGNGN1FO+eNpGFQaxP&#10;QPqcUu6vuH6wA+uX1mHdkkoMLShCT81cjFGeta57IaaG6rkFwNVTbbjzZjMevteOH493oS5VhWVN&#10;87Br3SDG+1ow3jMXe1aXY0ffXKztyEXT3CQsovyMHQU4EnvZObvBWuDOq/6tCGhW9paQK0VIifdB&#10;AcnOhrmJ6KPv11aSigQ/V16FonR6DmqhKcIUAiTq3TG6uBpblrWgu2w2ylJDEO/rCX8vEXQyWgo3&#10;+PvIER3ih7jwQKTHhWN2YhwS45MQERKMSH8FZkfL0F4diLePtOLauZGnEpEY7Jf7k3hwcwtuXt6L&#10;az+9hkXtFdOJOXEGC2tD/OvCSKYXG0n8U4yk/oeMPP15jaO9MhxefnGIjM3AvLklqCopQUlONuZm&#10;pCExOAh5CYkYWtSM8SVlOLmtCT+90Y477y7C7dMd+OFED6rTNFjT24qGshLMTklE2dzZ6GitwPy6&#10;eWisLUJhUT70QUEkDd1g6SCClUACa1cvXklvLXCDb4AW3R1V2LGWJOC2HrwzNYjpQ2vx+talGG6e&#10;jYZMf0Qo7OBiORMqsQhZcREozkhGekQwUsMCEeXjjaTwUGQlJWN2ciq9hgxkZmRhdnomoiNjEOwX&#10;BI1GC7GcTbKUQKZwRaBehOIsFXatKcC5d4nFzq4ELgzhl0urgGtbCXAHcOHbQ4zBphYvrjTIQkP8&#10;22KWxC+SwDVl5a6d5kP5PPRwEKkhdFHy+c0SDyXcRBJ4iMTQyhRorijCcEclyaoC7hz19SsdmH5h&#10;ASba09BenoYV3YsQ6B8EiUQFlbc/fPxC+SwutW8whHJvPh6JteCwnjBrNzksXeSwcmX+HjIEh/lj&#10;47qleHmqH++9MIg/7OnH10fX4Nxr6/HunuWYWlGHecn+fLBdqH8gP2+rmleC2pJyWpX0QKjAwuY2&#10;NDe0obS0HsnJc+jnhxMrBsDD05svR1cpHKSesJWI4SwRQiYXoDQ3BKu7Z+OjI4txc3oYV/+wFN+9&#10;3Y4Lf1yFs3+cxI3Lew+1dVQYpKEh/vfCQqwXW9u5pFjaCKesbCkXsnXjy5qWo7MnhAQIZ2IYd3cJ&#10;AvRadM2vxZbRHqxYVIjexnR0V6VhsK0SawaWISk2EWKxHEICpzObAc2G/blreX+albsCFm5evIrE&#10;QiDnrsY2Hj7c7IeBzidAh+VLm3B0Vz+Ob++mHK6dwDuEs6c2Uq61EUe39KKZpKDC0wM6nwDMLSjB&#10;ks5lWNrdh86OZZg/vxvFpY2IiMmAd0Asn/clkOp4lQnrOXMQq2FHr0Gg9kZU5mxUtjbSapgmgJ0u&#10;yQ2Z3tJXjLf3LMYfDnbgrT2Lp3/8ZNVpAtmUAVyG+HcJCzvBPwLN0lZ02srGddrKzg12Qglftk4i&#10;ONJSecmRmZqIRc3V6O9aiJW9S9BUU4PggHC4eajgLGYspSSGUnMAMb9Hxo5W7qqnfo0eOl6Jzz7G&#10;HKEsXL1hRXkYc4sqK8nCzoml2LOmDZMkRadWNuLQxiXYMNiIhtJ0+OmI+eydYGHvgpiELDS2diMn&#10;rwL+gbFQ68Lg7uULoacPgVoDR08Ct+zpcpL5QB0Sj7zqJg6qvKrG05GZGVMRWRkppXnBqrKcoJTS&#10;nOCpVV0ZpwloU6s6M1K29M1TvbPL4KxriH/nYECzsBGpTAlstKZonaZFNzUxmlAKVxcJSUcvKFVa&#10;uLhLIfZUQeylhZWThJdLMbdiLv8IaGyipp3Ul19ZBzO78e1dNRxk9iRHGQCtCWzMHkEk9UJ0bATG&#10;R/swv7YAucmUW0X6IJ5WSJAaSrUX3BUEYBl9rdIfTgRO5pzl5ukLD3kAXOl9kZQNINTDRe0LF5Ko&#10;sqAwWqHT6pC402wJ1JopgVqdEpGVporI+n8PtSvODxKv7khTjS0xDLszxP+hMCKwGf8TsLm6eJz2&#10;8PA67SLymHYQusPB3ZP7L1qLvbi/vqmzB8lBJX/bwo0NeqC3CXRWrgrOUmxAoIWArgQ2xnDMRpt1&#10;BTC2cXKXQ6nVIz4+FtFRoQjw9Ya3Rg4vhQxSpRIyrR8ECvo6hS8c5H7cGMeBFpOBrIiZzUeTaCjf&#10;0vhPe6j9T8sCQ087SnVTjhJtiqNSq5IFR6jUQXEG8BjiP2cwsFnYuKscRbQE4hR7ofuUvcD9tL27&#10;9LS1q/S0qcAFJs6usCCWY/4algQoC5EnLFyksHQlELLNDVpWbgQwDwY+OcxcPDkY2YxoG2JGNgeN&#10;jQJyE0shkcr51U2qhEiigYWDO0lLJQRykp3072085NMO7urTf14iifa0q5d+yoUAJZJpVY607GR6&#10;A6AM8V8zCG9iBjZjR9E/LgJZirGT65SFSHqaAHaagMavf14EptMWzvRxWqYuBEpa1sSK/3w5u8lO&#10;u7pJ+LKwd/+flo27YsrCUZxi465UseX467ITqw2AMsRfdhgR8BjY2Mjcf3E5/rr+/DZdbQio/9Jy&#10;dGdf4/4/LzuxAUiGMIQhDGEIQxjCEIYwhCEMYQhDGMIQhjCEIQxhCEMYwhCGMIQhDGEIQxjCEIYw&#10;hCEMYQhDGMIQhjCEIQxhCEMYwhCGMIQhDGEIQxjCEIYwhCEMYQhDGMIQhjCEIQxhCEMYwhCGMIQh&#10;DGEIQxjCEIYwhCEMYQhDGOK/fPzN3/wPsUjZiZgn4q4AAAAASUVORK5CYIJQSwMECgAAAAAAAAAh&#10;AB549H3TNAAA0zQAABQAAABkcnMvbWVkaWEvaW1hZ2U0LnBuZ4lQTkcNChoKAAAADUlIRFIAAADv&#10;AAAA7wgGAAAAGnCDuQAAAAFzUkdCAK7OHOkAAAAEZ0FNQQAAsY8L/GEFAAAACXBIWXMAACHVAAAh&#10;1QEEnLSdAAA0aElEQVR4Xu19fex1WVXevO8MDkVssYBWaJwSB41jHNoSplMYvuaF9ze/3++dgZgO&#10;2ARSbCv/VKqJ1kSqmTZpk6aRUtpUMdIYaZt+xFai0dJaMR35CKYlKgg2FkSYSgGlfA0Kw7z0ec7e&#10;6+59zll777Xv3ffcj99eyZN779nPWc8+a691vva999xgsEv+tYVZfHU9u3W9rqfapec///k33X//&#10;/Tf6zym7kTz/PmWXPeey+6ha13PW9YJe1lfX0+3SrbfeejNW/Cr/WbXbbrvtq+65556b8Ta3d3gM&#10;Oc985jMf4z9r1vVgXW+wfdS7YR/1NLsMx4+78847/4T/rBrbyYNAcs/ADpCDPchj/SLNLnW9rekl&#10;k+ii6MFX8ijIYjtUPdis7TL2Cn8Szh/vP6vGdvLwNjkQ7CA57IhfpFmtXjIwXW+wrgez6KH95i3o&#10;JY+mLfXggzqjS5ih4ksr0rnvRLKj3Gu86EUv+lPXrl3LdfQm+nn2s5/9Nf6zajV6L37xi7/aL9Ls&#10;xq4X9HgU8Itmhhx4bNfbTz36muUKT1n8oTpp0lFLooGTLFx0YChcwi9SbZ/1LDumrlfWk8RuqWcp&#10;pKX1LIVb0qMP+sPbcMrM5Ma1SLIDNO4R6Jxcv2hmLCB2lK9+0cy4vqWju9LLJVrLHcWh6vGaNdJL&#10;XpN1vfZ6GGueFY8uVS/RgX+vGldkJ/A2WUjck5U6WpNoW9DLBqbr7Uav4oi0N3qIw+N3ocf4+0U2&#10;k8DkCvz222//anLYYb9Is6rC3Ue9Fqc+F0Uvl2jcQVwEPRadX6TZcHPK6xV3TFsrXHagoqNJswbm&#10;IuiR6xdpdmmHehsl2jb04DN76nrMeqpFzpMDIacGpcQmp7AxF0avNPBdr+vRRC93M0y1mo5aTl1b&#10;BsZy6tP1ygOPBDvY6ZKulzDuNbiiJdHAsd7cSJpwDk0P1lyvxTX8RdGzFNKe6Q2F20IPdvmBBx4Y&#10;f8+cQeaKLAS/aGZMaHY0l9jWQuIeaBd6lkS7yHq8x7FDvew14EXXYy749uCHle47kLw5xT0LO8oO&#10;+0Uzq0k0+sLb4jVnLjATveLFP952vT3Sg5kT26pnOXUt6SEOO5kOwtukHjiPJfB2VKMU4K8YitMJ&#10;7LBfpFlV4e6jXsVAJO2i6LHQ/aKZsWAvgh442ZtTkV5xx1TSoxa/CekXOfMrJZ1z4NmBio4mzZJo&#10;7GhrvVJgdqFHrl+kWZ8Ogu1KDz6zp8q70CvsmOYmpwalxCansDGri3G8TQ7EMeiVBqLrdT2a6Flu&#10;hhX05iYdtZy6tgyM5dSn65X1ZOBb6lkSrestqjc3STQkh/XmRtKEY0nsY9drcQ1/UfQsiX3sejst&#10;XO6ByLEMfNdbTo/3HHaol70G7HplPdVkRb76RTPTEg3rfOu99977N05PT/8J9k4/fX5+/ha8/gJe&#10;f5GvZ2dnP6cB7T9Pzr33nv+i1i4gx+PntXZil3p4/Rls+0/g9e8BZxIbtA3X1LmBmMSzeHMDb4vX&#10;8MeuZzl1LemhX3s3HWTUu2H2JQ3ehmYH6MAv0mwYiLvuuuvJSODXgfth4I9QuF+JgWUrTNsCajlp&#10;nnDsvrR2IuZspHf92rXzP7znnpP3oqiv+dhpFg980iSxc3fpl55+YsG21mOh+0Uz25Uei84v0qzp&#10;LIRBjzwetUfF+xiuTPjPml1+3vOe9604sPwfJO11JWEHGBIbqOVsVEhALaedHnAdR+NHsbP75z6O&#10;Yn06CLYrPfjMnrruox5iNPsbHO49br7llluS/2qH9iefnJzwKKskqiBO6nbJr7cTMedw9FDI38Ob&#10;FRzQwmBV3Swq7LH79AxsV3qWm1MlPbarX9Ig/MepXcIR4weQcDgN3H5iO9RyDk8PMf3s1atXn+Fj&#10;rFpNollOJVsmWtdbXk/j8HCv/hM+HD8eSfjfy8kYknaZQjoOPRTwl4FX+nCPTAbeUrjwVbxHQfjP&#10;qu1Kz5LYx65nKVyvlzw1Hxk24ElIrA/g1SdjOWnbFtLF0OO1MD7/sA/7YNyjc7AshQROMtEm0xdJ&#10;25Je9hqw67XTG9l99933NUiq350mmoYajuPpHC2xNdRwHE/n7Jkeb2i9lrHnwHNQ8TZ58wY+hruS&#10;uYHHXj0+QmQTbV/1WhyR0K9DnQ6qL1zYjXD+v4FUoq0gHMfTOeOk1dqJmHMx9XgEPj09/S4OKve4&#10;fixm1n+NNNjSektPB8V65sK9AUn0U6VEI4TjeDqnVWITwrH70tqJmLNfeoj9dQzsN/qhmBkHngPK&#10;JPGLNOvTQTDRg8/sqeuh6sHGbScnJ9/SMhnrfGntRMw5fj0cfT+NoZgNmlwjlfbY5BSSo+rmVNdr&#10;owed4eZUCz2vM7rJfPnatfPruYSdJprO6YXrUMsJPHz+W35MBpNEs5xKWhPtUKdLLroefc12Etjj&#10;/4NcwhJaok0hHMfTObbEvth6flhWhQte8mYRrGr6wnJEWkpPErulnqWQltazFG5Jjz7oD2/DmRkW&#10;3ISN+cw0gWKgPZloAuE4ns4ZJ3bZ10XVw8709VJISH7rXd6kcY9OjqVwc3p9esbZLvQw1jzlHt1c&#10;vHR+fv5qLYEENcnoeDqnVWITwnE8nXPIemdnpw9XFm524OkLb5M3i9Cf4S7o0noVR6S90WMR7UKP&#10;8feLgqF436MlEMEkE2jtDrWcNE84dl9aOxFzDk+Pd54xqGd+iDSrSmx14L2xYFslWtcLeuBkb05Z&#10;9OgjqccfI+AU7VEtiayJVsfZPLHrOIerh4F9hx+mqcXTCUmzJhr9kOsXadang2B7p4eEeVkugVom&#10;o95OxJyuJ77w+vt+mGLr0zOwi6KXuxnG4v3JOIEOJbF11HL2Xu/6HXfcER9dh1O7FgOPBDvY6ZKu&#10;5w3J8itRsmySaBNYOF2PEI7mC4N4xQ9V1fSF5QgBveTNKdhe61kKac/0hsJtoQdzzyqC4IdDsmyW&#10;aAExp+yr66X1zs/Pvx/JYUo07tHJsRQSOMlEm0xfJG1LetlrwF3oWQp3Qb3wrCIkzadDsmyWaA4x&#10;p+yr6+X1zs7OXmcdeCYR3iZvFkFnuAuaS7TJjmLrejBzYlv1WtxVRhz27tdI3FEQeOvmetGBR7Sk&#10;maOcaLWJbfeltRMx5zj1Tk5Oftqa2Cw8v2hmLKBWidb1gh44250O8kY98kZ/g6MnzRS1ybhMYgfO&#10;8eqdnp7+Wz9UqlkTjQlErl+k2V5PBy2tB5/ZU/Nd6M12THriBEiSWRLNzknzhGP3pbUTMeeg9d7s&#10;h2pmkhylgffJ36dn9lTPck2t6s0TJ2CNREsg5qR5wrH70tqJmHPwemrxWhJNBt5yKtky0breQnrj&#10;xAlYM9FUBE6aJ5y8rwupNyteGXjLEQK+cjeL+nQQbJ/1sjuKKElWYPIItHaHmFNO2raJfaH0RsXL&#10;PToH3lJI4CQTrU8HObPoSSG11LMUbk5vsChJBmyYaCPUcBxP51xwvVXxcuA5qHibvHkDH8Nd0NzA&#10;IzkWnQ7ahp7l1LWkh37t3XSQUc89q2iSKJsm2grCsfvS2omYcyH1huKVxGYhDKOnGAuoVaJ1vaDH&#10;ovOLNGs6HWTQI49nCdPiTSaQRzHRBrAdG/MKBhkdGSaWFTzp7rvv/nq+TpavwPXJwevXae0Ctntf&#10;j5+2Ca5cufLEberN4xDHatomMMXzzdZEYwKR6xdp1qeDYKLni0A1nprvox5zbeVHSZYE6pIRuHcQ&#10;UAxtpj0aOYWNWV38421y4LehNx2IOA5RDKLYTGHjcJ5X04tNrgG3uX2xdb3BqvQs17glPbYv9SUN&#10;9bGWEhge5fwizYZTn5YDsW09iYPEwB4rrZ1w7Szepbdv47ugXW+w1nozjp44MSyJFpLWFy4xK15J&#10;NCSj9eZG0oRjSewl9OIY5GNVG89zdZ6XJtsHXu6uZPN4ttSzJPax61kK1+uNT821xAmIEy2dbAnO&#10;qHhbFhL3eOQsVbgWPYmBi8M4PgFrxVMtXsv29ekgZ7vSsxTuRnrTxAlYK9FirIoX7cM1Z66jk0LK&#10;Boa+8LZ4jbukXojDKAYR1o7nrHjRfvTxJGftI1Jk6NehTgeV9eLECahLNMebtQ/FywFnR8FJDjzM&#10;fASkLyaKXzQz0asITNJq9BIx8NgonqPiXWP7ioXUOJ7HqGeaDqrRAyd7c8qipxTvRokW4xofUsUO&#10;VHQ0adbA7EpP2X6PjeO5Kl7RY9/8Is36dBBM9OAze6p8qHqwS7PiTSRQhI2TMUItZ3d65+fnX8Dr&#10;Q3j9ZwjsXSxYn4zNphNKA9/1DlcPOsM1bgs9r7O9L2kEns4Z+9LaiZizvB5ev3R6evpOvF51YXMm&#10;A285tWuZaC31Wt0F7XrL6tHXKlemyTv+PEac2Fo7IRzH0zm2Qtqd3rVr51/CEfZf8VtZQ5Aik0IC&#10;b+NreOFYCvdY9SSxW+pZCmlpPUvhlvTog/7w1p1Oa0msARvrk79lIZV9La13fn72WwjibUNwJiaJ&#10;jWRMDjyCaxp47mHJsRTSPun16SBnomcp3FZ68MdT7vCsIi2Rp6hJfsfTObWFtLQeTpFfj5CoAUT7&#10;cJcwNxCTQsoOBH3hbfLmzUXRqzgi7Y0ei2gXeoy/X+RMS+YY6ERUADpnXCRaOxFzyoVk96W1EzGn&#10;rHdycvIdPiQzY0K3GghJtNlARHYMevBZPAIeux6Lzi/SrOrXSKqeltACSWxXADpnG4Vk96W1EzGn&#10;rHd6elX9HjaNic0AVwxE0qyFRD/k+kWaxdMJSduS3sY7itZ6amJ7YyEdrZ6W1PtebHZfWjux4lw/&#10;Pz//Ph+KmaF9OCKVCvfuu+9+KgbiWWdnZ38X/h/Eeg8B0V/qxn1adPuG9zqn6znUcjbTw6XZ54H3&#10;Am9C7r0A+FrmkEulYFLcuWtqpXjbdXTpwNTq8Y6yD8PMSqda3CsiuH8Fg/D79j4tu31dr8aX1k7E&#10;nO3oIQ8/B/wgLt2+gbllKlxa7IQIzrfT0SkCZ1k94IOp4Ejh8hTPL1oZ2xDo1+Io+4UavWOPZ9dr&#10;o4fcejNy7+mFwnXPKhqvvI2Oln0trcd5XBwxv90HYmS5wsWe8QVY/6F9376ud9h65+dnX8TB4TU+&#10;7UbG+wn+Gnj69cjlO7oLPezdftKFYmxoH65xtcLFOm9wvur1tHZCOI6nc7qeQw3H8XTOIenh81tx&#10;+rz65wwU7vCXS3jr5npjB3m076jdl9ZOxBybHvZon+XE+LDxkbFgU9e4KNxfdr7q9bR2h1pO17P7&#10;0tqJmHMYelj2Qd4w5RkhXy/0s4pQiN/pN31lLFzeIGBw/KKVsXCx7vVD2T4dtZyuZ/eltRMxZzM9&#10;XOL9AXL0SbMDi0aOYXGubQze/yHAO7EroBA+RuCac7R8DMcBlLYVhANfavuAwAm+/GavDMuS00Fo&#10;+6ep7Zsj5qR5wrH70tqJmNP17L60diLm7J8ezhh/26dlMG0FgazoBHROpqOjLz7I7W9/sa1aaXrG&#10;2/BNmMIk+MZ6vDlV2L4IMac8EHZfWjsRc7qe3ZfWTsSc/dXDgeiHfHo6m64gmK6oI8tZFW9NIfEU&#10;1i+aGY6Opi/hb6rHNmzTR20DEWJVMxA6uh4ROF1v6ov/F+7TVC/e1IpjxByVNxSv/zLDYoXbQg/X&#10;GK81bN+AGo7j6Zyu51DDcTydc6x6WPbrPk3nxZtbMSDm6Dy03SvfzWThebmZsYBKhWv92RSvWzfV&#10;Y5/Pz+MvYKTjUMNxPJ1jiSdRw3E8ndP1HGo4jqdzltTDqfOjuKT7tq0+qwgX2C+zFhJ8JQsXZj7i&#10;WvVy19TQud+yfcJxPJ0zjpXWTsScrmf3pbUTMecY9YYC/q9I1e39DQ5OPV+uzaeK7euf052dyXeV&#10;89sX4qBzxrHS2omY0/XsvrR2IuYco54DDowPD9mqNeqo6wBwiM8qegr7rm8bEccgzROO3ZfWTsSc&#10;rmf3pbUTMefw9CY+rhmL1+Y8cNI84dh9ae1EzLHr+UKdmr+mvvKs6foB6+npqOV0PbsvrZ2IOYep&#10;F/vB0ffHDMVrcR460aqjec76er5YV8ZTbTl6IyD8Pe7Ih2BdvTksnK5HCCfv62LqIVd/tVC88Yrl&#10;TrTt6Hb0fM0OFhcuPzMgMVewid4YMafsq+t1vZSv8/Pzj2SKN71ijBqO4+mcpfSGqoVp00/gPzTl&#10;Bz/r6QXEnLKvrtf1cr6Gm1bThQ75FQXCcTydM/altRMxZ7t6LFJYXLgrQ0C+HHNb6DnEnDRPOHZf&#10;WjsRc7qe3ZfWTsSc/dDjfK9SvOUVCeE4ns5p1VFCOHZfWvtQvMnpp5jXSm/p7et6DsKx+9LaiZiz&#10;P3rErHhbOReO3ZfWTsSczfVy00/CaalXx+l6dl9aOxFzjlEvYFK8+Q4s39GY00YvN2+8Db2Yg/ef&#10;wOnOu4C3R+Dn6bIphPOOaNkIOOV/J15rfGltAuF0Pbuv6fIPReM+y4U5LJwxlOKNP48RnKd5wsl3&#10;wtbRwGmn5+tUteCnnZ4sw2D+DCRG38uW03fLIzMsP5PULgVi63rL6mEH8APr5ouOcfvstDmF4Dwt&#10;IJx8J2JO2VdrPR/XmfGILBzdz/rbh/efgMTov3mpx4F/5gH92opW82ydi6CX21FQj0fh2nzRoLWb&#10;itfqPPB0Tk1HrRzH0zmano/ryFAAw6+RtqFHYADf5aUGE72lEm2f9SqOgAeph6Pvq8Y5EkPPlylS&#10;nGLxyopuZZ0z7oTWTsScNE84dl9aOxFzAs/HdmXcgzLIGJCbxuvHWF+P4N7Xy430/KKZsYBaJdqu&#10;9JYqpH3WY5GjeM/jXAhI50sM4TjeuC1bvLkVA2o563U0oJYz5vn4DjZN7JgXsJkeIcVrLSQmELl+&#10;kWb9WUUw0SsV0i719OLN54tAOI43bzck7PrOHWo529UbIgyLBmuVaFNuCz2CxSt6pYFncpQSzcBZ&#10;bV/X263evHhrcyrNU4rXtqJwHE/ntOyocOy+tHZXvKmBiHmt9MjhNa914C2ndtZEa3XXteutrzcu&#10;3tqcyvGU4rWsKBzH0zmnp6cvlY3226GaFhgk+/tiXxY9W2Du/YqmJyaclnpsZ/G2SjTCf1Ytt31i&#10;XW+wRfRC8drzxXHyPGJSvOUVxbnj6Ryuz3/SKAWGezxypkekuHiteoGT77umJyac4Ev3U6NH8LTZ&#10;S8xMjrjoU/IuL5Jjl9NBSduSXvaacxd6lsJN6bnircuXHCfGrHgtzp2AzpGOotMvQ9/XurkhxVuj&#10;5zjlvmt6YsJxvnQ/tXrkpIq3ZaJhuw5y+gnWXK/iiLt1PRzEkAZ1+aK1O4zbZqfNacRJq7UTI07y&#10;afO5wqW54q3VS/OEQ3iJmTHBgi/dzzp6/KwVL/VaJ1oqnrRt6B1aIcGa65HrF2l2GWM//KFhTb7o&#10;mPswFq/NeeAMPLV4pXC5h/eLZnZ+fva+NfRUCEd8eYmRMbE5oMLRsZ4eMS1e0WMs/CLN+nQQbFd6&#10;8JktXKsez0Br82UOPe+KxVvjfMKZFW8UvORAwMfjkOzvX0NvgpgTeF5mZWgfjkgciPH6MdbXI+Li&#10;lT12aeANnFU8S4nW9Xanx9PmOBcC0vkSQziON27LFm9uxYAkZ1S8NYG5du38/RNfEWr7NOZ5qcFE&#10;T061Yl7AZnqEFO9UL2HDqV2LRMPRynzX1arX6i7vRdEbTxUJ8vkiEI7jzduTxVta0SHNQadfB7yC&#10;QPJ+N/Bq4K/LMgWv8pzvhr+PTv05WPoU+q4FZggvTAYCyb+6mTLlttAjsE1vrxl4wn9WrXWidb3t&#10;6SGvZ8VbyhdCOI6nc9Titaw4TuxyJzbtaCs9BlSOgHHh0sbcNnoEivddml5sSI4+HQTbRz0p3HX0&#10;psVbk1OOp3OIWfHaVow55U5s3tF2ehyA1EAEXjs9trN4WyQaksh8F/TY9SqOgDvVi4u3JqccT+cI&#10;ksU7XR4QO9+0E7WczfVyAyGclnps52mzl9CsKtHwuuh0UE7v0Aoptho9cv0izeL/RJvpSfHW5Eue&#10;EzA7Vcwl7Nh5miecfCdqOW30cgOxDT0iU7x9Ogi2K71S4bbQY/HW5ovePsfsyJtGbQfSPOHYfWnt&#10;RMyx6fmYanYp+NL9rLt9ieLt0zOwY9fD2B/klzRUCMfuS2snYo5dz8d0asOplnB0rKdHKMU76LVM&#10;NMuppFWv9XRJyvZZD6/FU2WLHo68u/uSxjhptXaHwEnzhJP3tV09H9eV8VRNBjVed4p19YhJ8Q6J&#10;RvjPqgnnGKZLNLsoeije74hzIUYqX8ZIcwrFG69YTtp1EnuM7ev52A4WFy4/x7wYm+gRUrxTvZRx&#10;j06O5YgLjvUub9K2pJe95rwIetxRxHebY+TyJSDmzHmZ4s2vKKjhOJ7OWUrPx1cdiCmX2FSPYPFa&#10;Bx4Fbr4L2iLR9lmv4gi4t3pa8ZbyxSHm6LxE8ZZXJITjeDpn7EtrJ2LOdvWGCCcGYsptoUdgAN9Z&#10;M/B43ZvpoG3oHWDhZqeDxDS9efHW5lSapxSvbUXhOJ7OadlR4dh9ae1D8S7+rCIceYe/wfEyqvFU&#10;iwNfKiT6Idcv0qxPB8FEr1S429YbF29tTuV4SvG2ci4cuy+tnYg5m+sxwKnBEk5LPbafnZ2+00uo&#10;JslRSrRc37316RnYPulJ8dbkS54TMCnefMKOnad5wsl3opbTRi83ENvQI5SpopXVJJrlVNKaaK3u&#10;uh6yHl6bTAfl9Fi8tfmit8+hFG/8eYzgPM0TTr4Tto4GTjs9H1PVgp92evycKt6aRKu4Bkxa11te&#10;D8X7ktp8SWPcPjttTiE4TwsIJ9+JmFP21VrPx3Rm3MMKR/ez/vZpxUs9a6LBV/IuLyyefspek1n1&#10;KhI7qQdfj+96z38sivdltfmiQWs3Fa/VeeDpnJqOWjmOp3M0PR/XkXEgOKjb0COmxSt6llNlcPp0&#10;0AHrYezvH+dIDD1fpkhxisUrK7qVdc64E1o7EXPSPOHYfWntRMwJPB/blfGIxCBjQBZ5VpEMPPX8&#10;opmxgFon2tJ6vXDdNfX4bnOMdL7EEI7jjduyxZtbMaCWs15HA2o5Y56P72Bx4fJzzAvYTI+Q4p3q&#10;acZCYgKR6xdpFk9fJG1LesnE3pVeqZB2qacXbz5fBMJxvHm7IWHXd+5Qy9mu3hBhWDRYq0Sbclvo&#10;ESxe0SsNPJOjlGgGzmr7ut5u9ebFW5tTaZ5SvLYVheN4OqdlR4Vj96W1u+JNDUTMa6VHDoq3P6to&#10;R3p43fp0EC2lNy7e2pzK8ZTitawoHMfTObaOLq+XGwjhtNRjO4u3VWIT/rNque0T63qDLaIXitee&#10;L46T5xGT4i2vKM4dT+eMO1r2taRebiCEE3zpfmq3L75hNTUZePD6dNAR6rnircuXHCfGrHgtzp2A&#10;zmnZUeE4ns6p1UOwkzdThON86X7W2b5U8cqpMk6nj3o6KKcHa67XqnBb6B3os4rSPOHYfWntRMyx&#10;6fmYzowJFnzpftbdPq14qdc60fCavcu7b4kNO3g9cv0izQ72WUUqhGP3pbUTMceu54M6MiY2B1Q4&#10;OtbTI6bFK3qFGyV9Ogi2Kz34zBauVQ+nzQf5rKIJYk6aJxy7L62diDmB5wO7MrQPRyQOxHj9GOvr&#10;EXHxyh67NPAGzupmSinRut7u9A71WUURYs56HQ2o5Yx5PriDyUDIqVbMC9hMj5DineolbDi1a5Fo&#10;OFqZb95Y9VrdLGqph9edTgdNbKQ3n+cl8vkiEI7jzduTxVta0cHCCb426ajD5npDeGEyEEj+1c2U&#10;KbfV9rF4Ra/imixpNYnW9XarpxVvKV8I4TiezlGL17LiOLHLndi0o630GFAZCPBGd0HH3DZ6BIp3&#10;eFbRVG9iezkdtLQefB3V9NO0eGtyyvF0DjErXtuKMafcic072k5PTl3jI65Y4LXTYzuLV9MTO/bp&#10;oIv8a6S4eGtyyvF0jiBZvNPlAbHzTTtRy9lcLzcQwmmpx/b4hpViVYmG10Wng3J6h1ZIsdXokesX&#10;aRb/J9pMT4q3Jl/ynIDZqWIuYcfO0zzh5DtRy2mjlxuIbegRmeLt00GwXemVCreFHou3Nl/09jlm&#10;R940ajuQ5gnH7ktrJ2KOTc/HVLP+rCJY12urh7HvX9KYI+bY9XxMpzac+ghHx3p6hFK8VdMXlkSz&#10;nNpZ9Sw3b7qeTQ9H3v6soikCp07Px3VlGKTVXd543SnW1SMmxRtfkyVNOI3vgiat621HD8Xbn1UU&#10;o4bjeGG5j63YaHom5sXYRI+Iirf5dBD0ctNPcaI10Wt1s+ii6MV3m2Pk8iUg5sx5meLNryio4Tie&#10;zllKz8dXnb6YcolN9QgWb58Oclaj16qQdqmnFW8pXxxijs5LFG95RUI4jqdzxr60diLmbFdviHBi&#10;IKbcFnoEBrA/qwg2TWzN9rRwh2vcdfTmxVubU2meUry2FYXjeDqnZUeFY/eltQ/FGw/EyGJeKz1y&#10;cOTtzyrakV6pcLetNy7e2pzK8ZTibeVcOHZfWjsRczbXY4BTgyWclnps788qurh6Urw1+ZLnBEyK&#10;N5+wY+dpnnDynajltNHLDcQ29AhlqmhlNYnG0zK/SLM+PQPbNz0Wb22+6O1zKMUbfx4jOE/zhJPv&#10;hK2jgdNOz8dUteCnnR4/p4q3JtEqrgGT1vWW10Px9mcVaRCO4+mcqZ6P6cy4hxWO7mf97dOKl3rW&#10;RIOv3HRQ/3M62L7qoXj7s4qmEI7j6RxNz8d1ZBwIDuo29Ihp8Yqe5VQZnD4ddMB6GPv+rKIxajmB&#10;52O7Mh6RGGQMSH9W0ZEX0tJ65I7vNsdI50sM4TjeuC1bvLkVA2o563U0oJYz5vn4DhYXLj/HvIDN&#10;9Agp3qmeZiwkJhC5fpFm8fRF0rakl0zsXemVCmmXenrx5vNFIBzHm7cbEnZ95w61nO3qDRGGRYO1&#10;SrQpt4UeweIVvdLAMzlKiWbgrLav6+1Wb168tTmV5inFa1tROI6nc1p2VDh2X1q7K97UQMS8Vnrk&#10;oHjNzyriqZZfpFmfnoEdkt64eGtzKsdTiteyonAcT+fYOrq8Xm4ghNNSj+0sXsvAV1yTJS23fWJd&#10;b7BF9ELx2vPFcfI8YlK85RXFuePpnHFHy76W1MsNhHCCL91P7fbFN6ymJgMPXp8OOkI9V7x1+ZLj&#10;xJgVr8W5E9A5LTsqHMfTObV6uVNX4Thfup91ti9VvHKqjD4d9XRQTg/WXK9V4bbQ688qUtuJmGPT&#10;8zGdGRMs+NL9rLt9WvFSr3Wi4TV7l3ffEht28Hrk+kWa9WcV6Yg5dj0f1JExsTmgwtGxnh4xLV7R&#10;K9wo6dNBsF3pwWe2cK16OG3uzyoao5YTeD6wK0P7cETiQIzXj7G+HhEXr+yxSwNv4KxuppQSrevt&#10;Tq8/q2iEWs6Y54M7mAyEnPrEvIDN9Agp3qlewqqmL3KJBp3hZkpLPcvNm64X9ObzvEQ+XwTCcbx5&#10;e7J4Sys6WDjB1yYdddhcbwgvTAYivkaaclttH4tX01MsviZLWk2iHbIecLNfNLNbb7315kPQ04q3&#10;lC+EcBxP56jFa1lxnNjlTmza0VZ6DKgkGniju6Bjbhs9AsXbn1Vk1IOvo5p+mhZvTU45ns4hZsVr&#10;WzHmlDuxeUfb6cmpK043Z4UUeO302M7i1fTEjn066CL/Giku3pqccjydI0gW73R5QOx8004EDhL8&#10;P5/AEIDb8P7paL8dr38N+FDws7lebiCE01KP7dgGdZ7XW1Wi4XXR6aCc3qEVUmw1euT6RZoN17gp&#10;PSnemnzJcwJmp4q5hB07T/OEk++Eaz89PX33fffdl7qZcBmBe8LVq1fvAPdTup86vdxAbGP7iEzx&#10;Vk0HlRKNfgo3ZnYyXXKR9Vi8tfmit88xO/KmUduBNE84KNwf8duo2ez2PorgN8a+6vQI70qz/qwi&#10;WNdrq4exP74vaaBw3+i3T7Pk7X2s+5DzVafneNhg3QY94ehYT49Qirdq+sKSaJZTO6ue5eZN17Pp&#10;4ch7bM8qOv/E/fcnAxhfs8wMy78JPq7X6QWOdxPbSi9ed4p19YhJ8Wa3T0w4je+CJm1XesDBTwdp&#10;JhwU73E9q4h7I7+NUzNNl2D9j9Toxcu9C7GRXsyLEfzU6xFR8TafDoJebvopTrQmeq1uFl0UPV7z&#10;TvOByOVLQMyZ8zLFm19RUMNxvHu/cvXq1T/tt3NlNdMJWP+lNXoxvBtVb8olgp/19AgWb58Oclaj&#10;16qQdqmnFW8pXxxijs5LFG95RUI4jqdzxr6GRP7IsJVjMwWGRwgJzFxHkO+Td6XqTbniJ+XLoczB&#10;APZnFcGmia3ZnhbucI27jt68eGtzKs1Tite2onAcT+doHUXxvstvl1gcmKTFhcvPYx1BuU9YNakX&#10;88RPzpdFjxxuc+32acZEox9y/SLN+nQQbF/0xsVbm1M5nlK8rZwLZ+oLifwev120qtv7eLs6QsQ+&#10;iZTeGP1ZRbSut5yeFG9NvuQ5AZMiyCfs2HmaJxytE6enpw9jm7gHq7q9HwcGn2+Ofeb0Alx7Tq/F&#10;9gUEDq95vcTMtO2bmiQaT8v8Is2q4mm5edP1Ntdj8dbmi94+h1K88ecxgvM0Tzi5TqCAv1022m+j&#10;aqnAwPePii+LXhwY70K14Gez7ZsORKp4U9sXmyRaxTVg0vZR7ximg3J6KN7jelbR+fnpm3xgstcQ&#10;5GhHJPj/En1Z9QKnP6uoceEm9XhU63pH+qwibNQtfhtnxsAwyIlriH9IX7V60nfvZmSi13L7Yl/4&#10;/G4vNVhu+8TkVBmcPh10wHrYcb96nCMx9HyZIsUpFq+s6FbWOeNOaO1EzBl4n8Q2zgLEI0QqMAjE&#10;i7D+I2vqDfCuVhbrjdePsb4egWWfhtSN1LMMPNoWnZ5ZWu+iFC5zCzn7/jgXAtL5EkM4jjduyxZv&#10;bsWAWk7g4fNneA3it7lUuPyCN06X19cjvLvBpnoxL2AzPQHa/scznvGMJ1gGngnEvvlFmsXTF0nL&#10;xVNsDb1kYne9oHfffUPhvknLBUu+EMJxvHm7IWHXd+5g4dz7hitXrjyRgcH2x18Y4C99noQgDL8m&#10;Ej95X3mO97u62YC3G08/1XHSPOHYfWntRMzpenZfWjsRc/ZHTyle24rCcTydU9tR4I+BB3Fd+7Mo&#10;2N+MeREnWneKModFKoU73YPGvFZ6Y06aJxy7L62diDldz+5Laydizv7oEcmjzTIdXV5PCle7Syic&#10;lnqBk+YJJ++r6xGBc3H1BJPiLa8ozh1P54w7Wva1pF6qcGk42n9Z/Dhfup993j4rx/F0TtdzqOE4&#10;ns5pqSdArj46K9596qhwHE/n1Orlbjbcc8/JJ4Mv3c++b1/XO169uA2Xlp+bnTan0b6jdl9aOxFz&#10;bHq+TmfGu4Snp6cPOl+6n0PYPq3doZbT9ey+tHYi5myuF/vAkfd3jcVrcx44aZ5w7L60diLm2PV8&#10;rY5Mbu8jIH9/un7Aeno6ajldz+5LaydizmHqxX6Qq28rFm+NczsnzROO3ZfWTsScwPP1ujK0D19Q&#10;4BzeC1/4wlvGPgTr600hHLuv4RTpYf6Dpu/yYFj24xjA4e+AWuvpiDldz+5LaydiTr0ezhJfny3e&#10;1Ipj1HLqOzpGLWfM87k/GI+4LFx+a4af+Q2cmOuwmV4M4dh9DYX7kfiLLGI8Uzg9vfpy8K7PfTiI&#10;H/Glo5aT5gnH7ktrJ2JO19N8nZycvCBZvLkVAyyc4GuZwOT1fO7za27ql9RRLB8I/M31BMLJ+xpz&#10;8Hod/Xm279rK4ukutP/s3M9y8RQIJ++r6xGBs54eln1qSIRpg29MrhgQc8qdaBuY9fW4zVK44M2+&#10;hI9T0TPHbaNHCMfxdI6mh778X9+tlfH0Pp7uQvHO/p1wXT0NNRzH0zldz6GG43jzduTFfxiSYdpQ&#10;WtEh5pQ7sUlHHdrp4Uj7l1i4t99+u/oldRb22dnpZ1vpCcfxdE5q+/D5g75bg2lfisdA3hH7Ej/O&#10;V1g+hq43RQ3H8XRO13Oo4Tie2v4IcuApDzzwwOVk8U6XB8TO1++EQy1ncz1c6P/jwq9LLoPzva30&#10;6jhjHo6q/OXVYFrh0nAU/k7dV/AzRlovhnDsvrR2IuZ0PbsvrX3w86DPgWnx5juwdEe3oYcL/dHR&#10;bGLDX5/cddddX4sj2u/ofpbbPiy/ztP43K9Z0P7Lc19jPwF5PYFw7L60diLmdD27L63d4Y477gjf&#10;ydcIOmo7sMTGxBybHvCZYcPnNvqzMRTxbeBO7uTW62ntDjYOavcz6NNTtMLFkflV5LXUC5w0Tzh2&#10;X1o7EXO6XskXZxdGMw86cQqb88DZvKN1HLseXq/jFPQJfvPF1D8bw1Ht+4FHna/19HTUcYAvoVBf&#10;AfwZ/mE9Tvufhn69hbyIo/gQ1HLSPOHYfWntRMzpeiVfuJR76+xyTyfHsDgPnWjR0TJnMz0U6o/6&#10;zafF/6AwMxTMj2P9tZ+NNIeFc1jxHKPrEYGzud7Z2emv3XnnnXzKyPiPAvQVBLHzcidadLTG17p6&#10;OGp9yG++6c/bsNf7F5voBcScsq+u1/WQm2+76667now0nOenvhKxfEdrfG2ih+XXT05OnmspXLnL&#10;e+3a6XdpvoiSnkPMKfd9k+1z6HpEDcfxdM4u9HjW54+4l102Tiy1YstO1HGW0cPR9EFr4crNIvC/&#10;CUft3576quvTMtsXOF3P7ktrJ2LO9vWQY184O7uKdMvnp1K8sfPtd3RXegjQ9atXr77Qh2FmmemZ&#10;G1H4p/Dx+X3ePsfpenZfWjsRc7avh4L9Pp4mFwuXbdOV6zqw/Y3Zst7HEITZKQkD54OXfHoef9Rw&#10;5cqVv4A6/h3sCPgPHMoPBGr71Hz7FMScrmf3pbUTMadOD+85j/8oTo8/jjx6MdLK9Gwkf0C5zJ/E&#10;RUmX78AmHZ2jlrMdPQTtJxCI1R5OClebVxXD6fTw3WieVvtFN/AzBuFV8P8v8fqrGJT34fUDBN7/&#10;VgoWzr33ljnQff/CetEd+DjOMeKY28YP+F8JvaW3byt68PtuvP93eP+9Jycnf86nD830bCTm3io3&#10;4Wx4dIhDbiBCkLdVSFMEznb1EMzXMBZSuKVHWLBQC1+xzE4/iR2yHpLvkXzM1xs/JPQ3eI3YqrYP&#10;2JtnFbXUow+OD966s0UMwh9MA6phnYHQEXPKvpbSQwH/MINnSWz4WvTZQUvrWRLt2rXzP97G+CnF&#10;Gyd2cvvQ9508q0j7rbUY2msLN6tH4O3w5I3BELj3xgHVEAJcNxBzxJyyr6X1gP+EkKi35eWH+6lf&#10;I9G28SyffdXDzu5hLZZEZcxHyyfFO5xKtty+QiHFevr0DGxv9HDkHb5ml0IqyGPUcuoHdYxajl0P&#10;rx9DTM58eAZbYyCWTrTF9VC8n53G0sdvFE8daU5UvAcfT3L9Is0210PAfmQaQMGmAxEQc9I84dh9&#10;ae1EzKnXw2fejPkw8Jc5EAxwxUAkLTP9tDLRK9y42PmzihCnT8Ux83FT4zlGnuOLt+rZQaVT5XW2&#10;T7O900Ow/iICufNfzwTO/umdnp7+R1+8WqBNt/dlsCx77NLA74Me4vKJEKu6eDqezsFZz1MvYjyn&#10;Jnq5HcVgCNjHQwDbDcTYl9ZOxJz910Mh/z/Ei09/ewlen47P34zB+EYWtw80byiMitwy8Nxjc1D9&#10;TiJlwxG+xcBvqoe4fMzFZLN4jjH83vpb9mH7YttHvZVx3kkC2HIgypyuRwgn9oUdwxf98IjFN6eS&#10;Zhl4SbT4GhDrPBmad6B4/ip2SK+/du30l5AXHwI+h8/+Z5FzrLt9c+gc9Ok69B/G60eAtwM/hT79&#10;bfT3CvBn0fXZ2dAhTwdZ9GCXh7/BoSEYtyAoX5YAth2Isq+uN9fDeLxjGBxnzaeD7r777q/HuL8E&#10;Wm9EcTwUay+xfWOsr4dt4JnQv8frK1E8X6ftmBQz36UnZ8npoJIe7CZ/Bhf8ICjvdUEpB88FUOds&#10;MhBTCMfxdM6x6vGveDguLaeD0PY4HFn/Jo6qv4Jk/+JU02GZ7Qtoqse/yn0PivmHMlNe8c3F/Z8O&#10;igw+bgaPX9IIc72wG5/73Oc+jRuvBcWh/UDYfWntRMw5Hj0se5sfl3jg1y5cFu3Z2T3/Bkn9aXuf&#10;trd9ATGnrR5e/wiF/F/w/mk+DLSqeLa6xm2lR97sqIyF/AI+n0L/C+OA6IHREXPaDoSOmHNcen5P&#10;vvF0EI8+OCX+pWvX3FcZ7X3a7vY5xJzt6WGH9Shi8CGeUlsKSeJZKiT6Kdx4aj79VDjCD6fPo6Ov&#10;BEULTEAtJ80Tjt2X1k7EnMPRQ6K9FMOw8fQF/LyB/kp6DrWc9bfPoZbTRg9H4t9AaJKnrrl4ii09&#10;HcTCtfgajA/bwt7qy9zomsDYOW0Gws45HD3E/S0YguFUa93CRdF+M/wM17MlPYdazvrb51DLaavH&#10;3EaMXo5QjY6GNYWE132afhob9lAvw6lW5U++tHaHwEnzhJP3dbx6SKrf5F5dBtUPhWqpgcey14i/&#10;kp6DhXOY8XRIc5Dj/xrxGq4fJZ7yWbM9nX6aGyseG/d3kFDGG1jlILcdiOPSQ6w/wL90jQY+e41E&#10;zrRw4eeN4q+k5xBzyn3fZPsc9k8PcX/nlStXnqjFMzYWWWXhZm9OkdNg+mlucqh2dyjPXomNf2S+&#10;4eXAEDUcx9M5x6yHU7j/iZg/wTrwHJtposHHPxJ/JT2HmFPu+ybb57C/eqen97zbcupaKKT4rnJx&#10;OqiB3g2rL2mI0Sk7EK+IAv7z2MjPh422BybwdM7Yl9ZOxJzj0sOZzRsl5tbCnV7jwvddGKPhHsW+&#10;bZ9DzNlPPYzDD/pwjkwKibH3izRbevop/A1OZI/h0Zbwn1fGazEkyM8dwkBo7Q61nO3pYaAfBW5H&#10;aDeeDuKpX0kvIOZsb/sCYs7+6uH1ER/OlbGQOC6FG0+L/xqJvGkecO9x8y233MJvb6Ts0nOe85xv&#10;PDs7/Tg2NnEtvF7wdNRy9l8Pn3kT8AGJJwe0MFirmxta4dK8T1VvjFpO/faNUcvZnR4+X/fhHGxP&#10;p4NYuPqXNFLJ4W10+xunGU/FddZ/wyufY+sLWQ/MFMJxPJ2zyUBMIRy7L62diDl2PcToUeCjeD/8&#10;T5a3qumE3NhA58FYT8e4Tzpijn37dNRydquH8Vn9CEQKiYXiF2lWNX4NTpUHPe06mIf75EU2LHv7&#10;G8ufhUL+MZy+/Rpef+/ateEreF8CZkdnCZ4L4LgtwMIJvpYZ+LIetv9RbDu/kvdJJMP7EYu3At/D&#10;vbgPlVjVdEJp4K9evXordH4dmv66d4o220cIJ+/rcPTwmd+F/r2Tk5NvYzz3dDrIdBdbs4P/M7UL&#10;rmca+Bq9FokGXzv5s7il9RpMB61XuOiAOdHYidypnVxD9D9vs+tZEu3Y9QqJPZxKer0lpmf2Uk+z&#10;5ondao/WSC8OTNdbWK9xYh+kHrl+kWYmPc3iFZMmR1x0IvlIECTF4+inoqNJsx7hL4IeuX6RZlXT&#10;F8euVyqkQ9WDzdqGFQvOVxfjeJssXF6LcWNKHTVw9lKPidZar5TYXe9w9Vi4rfS8zvhUGgsf17Kj&#10;liNS19uNXqtTu663rB59zXKFd8a4N/IfVZOOWhKtcA0RX+MmTTiWwHS9w9Q7gOmZpC2tRx8cH7wN&#10;R10suOn+++9ngLPn9HRuGfgLPj1z8HoViZbUg68+HdRwOoh6BN6O/r/qEm/z+/eqceDZidwRV64h&#10;+nSQXc+SaH06aGd6ezf9lMtP1SwrSmK32sMcqF5Voh273oEXbhM9cv0izZrpqSZHXDjo00EL65Hr&#10;F2kWTyckbUt6yUTblV6pkI5ZTzXupZiwQLJw2VFyCnu04dcQnpPs6EXRyyU2BpP/y9v1up5JTzWs&#10;xKSd/blzbGi/iZzcBTvNyul6y+rBuh7sgPXmxkr31Z77PuVlz8k6j3wlresNJnrJswBa1+t63i7N&#10;/gYHxsM4FyYP5zS/ooWT6wCt68G6XtfzVqF3w6X/D060cgLWDX5uAAAAAElFTkSuQmCCUEsDBBQA&#10;BgAIAAAAIQDotH123wAAAAgBAAAPAAAAZHJzL2Rvd25yZXYueG1sTI9Ba8JAEIXvhf6HZQq96SZK&#10;NcZsRKTtSQrVQvG2ZsckmJ0N2TWJ/77TU3uc9x5vvpdtRtuIHjtfO1IQTyMQSIUzNZUKvo5vkwSE&#10;D5qMbhyhgjt62OSPD5lOjRvoE/tDKAWXkE+1giqENpXSFxVa7aeuRWLv4jqrA59dKU2nBy63jZxF&#10;0UJaXRN/qHSLuwqL6+FmFbwPetjO49d+f73s7qfjy8f3Pkalnp/G7RpEwDH8heEXn9EhZ6azu5Hx&#10;olEwjxacVDBZgmA7Wc542pn1ZLUCmWfy/4D8BwAA//8DAFBLAwQUAAYACAAAACEAV33x6tQAAACt&#10;AgAAGQAAAGRycy9fcmVscy9lMm9Eb2MueG1sLnJlbHO8ksFqwzAMhu+DvoPRfXGSljFGnV5GodfR&#10;PYCwFcc0lo3tlfXtZyiDFUp3y1ES//d/B213334WZ0rZBVbQNS0IYh2MY6vg87h/fgWRC7LBOTAp&#10;uFCG3bB62n7QjKWG8uRiFpXCWcFUSnyTMuuJPOYmROJ6GUPyWOqYrIyoT2hJ9m37ItNfBgw3THEw&#10;CtLBrEEcL7E2/88O4+g0vQf95YnLnQrpfO2uQEyWigJPxuF1uW4iW5D3HfplHPpHDt0yDt0jh80y&#10;DptfB3nzZMMPAAAA//8DAFBLAQItABQABgAIAAAAIQCxgme2CgEAABMCAAATAAAAAAAAAAAAAAAA&#10;AAAAAABbQ29udGVudF9UeXBlc10ueG1sUEsBAi0AFAAGAAgAAAAhADj9If/WAAAAlAEAAAsAAAAA&#10;AAAAAAAAAAAAOwEAAF9yZWxzLy5yZWxzUEsBAi0AFAAGAAgAAAAhAFvXxDL0BwAAUC0AAA4AAAAA&#10;AAAAAAAAAAAAOgIAAGRycy9lMm9Eb2MueG1sUEsBAi0ACgAAAAAAAAAhAMe/J4OlsAAApbAAABQA&#10;AAAAAAAAAAAAAAAAWgoAAGRycy9tZWRpYS9pbWFnZTEucG5nUEsBAi0ACgAAAAAAAAAhAJGLbLXN&#10;rwUAza8FABQAAAAAAAAAAAAAAAAAMbsAAGRycy9tZWRpYS9pbWFnZTIucG5nUEsBAi0ACgAAAAAA&#10;AAAhAOaAOpRW6QAAVukAABQAAAAAAAAAAAAAAAAAMGsGAGRycy9tZWRpYS9pbWFnZTMucG5nUEsB&#10;Ai0ACgAAAAAAAAAhAB549H3TNAAA0zQAABQAAAAAAAAAAAAAAAAAuFQHAGRycy9tZWRpYS9pbWFn&#10;ZTQucG5nUEsBAi0AFAAGAAgAAAAhAOi0fXbfAAAACAEAAA8AAAAAAAAAAAAAAAAAvYkHAGRycy9k&#10;b3ducmV2LnhtbFBLAQItABQABgAIAAAAIQBXffHq1AAAAK0CAAAZAAAAAAAAAAAAAAAAAMmKBwBk&#10;cnMvX3JlbHMvZTJvRG9jLnhtbC5yZWxzUEsFBgAAAAAJAAkAQgIAANSLBwAAAA==&#10;">
                <v:shapetype id="_x0000_t75" coordsize="21600,21600" o:spt="75" o:preferrelative="t" path="m@4@5l@4@11@9@11@9@5xe" filled="f" stroked="f">
                  <v:stroke joinstyle="miter"/>
                  <v:formulas>
                    <v:f eqn="if lineDrawn pixelLineWidth 0"/>
                    <v:f eqn="sum @0 1 0"/>
                    <v:f eqn="sum 0 0 @1"/>
                    <v:f eqn="prod @2 1 2"/>
                    <v:f eqn="prod @3 21600 pixelWidth"/>
                    <v:f eqn="prod @3 21600 pixelHeight"/>
                    <v:f eqn="sum @0 0 1"/>
                    <v:f eqn="prod @6 1 2"/>
                    <v:f eqn="prod @7 21600 pixelWidth"/>
                    <v:f eqn="sum @8 21600 0"/>
                    <v:f eqn="prod @7 21600 pixelHeight"/>
                    <v:f eqn="sum @10 21600 0"/>
                  </v:formulas>
                  <v:path o:extrusionok="f" gradientshapeok="t" o:connecttype="rect"/>
                  <o:lock v:ext="edit" aspectratio="t"/>
                </v:shapetype>
                <v:shape id="Slika 2" o:spid="_x0000_s1027" type="#_x0000_t75" alt="https://cdn2.bigcommerce.com/n-zfvgw8/juoflv6a/products/901/images/1497/nrf_sensor_tag_1__90047.1431182745.1280.1280.jpg?c=2" style="position:absolute;left:1388;top:3240;width:8535;height:7754;visibility:visible;mso-wrap-style:square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B5XAomwQAAANoAAAAPAAAAZHJzL2Rvd25yZXYueG1sRI9PawIx&#10;FMTvBb9DeIK3mlWhlNUoi1js1T8Xb4/Nc7O6eQlJ1LWfvhEKPQ4z8xtmseptJ+4UYutYwWRcgCCu&#10;nW65UXA8fL1/gogJWWPnmBQ8KcJqOXhbYKndg3d036dGZAjHEhWYlHwpZawNWYxj54mzd3bBYsoy&#10;NFIHfGS47eS0KD6kxZbzgkFPa0P1dX+zCpzc1FvfhZ9TNNWmujy367OfKTUa9tUcRKI+/Yf/2t9a&#10;wRReV/INkMtfAAAA//8DAFBLAQItABQABgAIAAAAIQDb4fbL7gAAAIUBAAATAAAAAAAAAAAAAAAA&#10;AAAAAABbQ29udGVudF9UeXBlc10ueG1sUEsBAi0AFAAGAAgAAAAhAFr0LFu/AAAAFQEAAAsAAAAA&#10;AAAAAAAAAAAAHwEAAF9yZWxzLy5yZWxzUEsBAi0AFAAGAAgAAAAhAHlcCibBAAAA2gAAAA8AAAAA&#10;AAAAAAAAAAAABwIAAGRycy9kb3ducmV2LnhtbFBLBQYAAAAAAwADALcAAAD1AgAAAAA=&#10;">
                  <v:imagedata r:id="rId13" o:title="nrf_sensor_tag_1__90047.1431182745.1280.1280"/>
                </v:shape>
                <v:shape id="Slika 1" o:spid="_x0000_s1028" type="#_x0000_t75" style="position:absolute;left:17940;top:10590;width:17749;height:5436;visibility:visible;mso-wrap-style:square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CGf1AavgAAANoAAAAPAAAAZHJzL2Rvd25yZXYueG1sRE9Ni8Iw&#10;EL0v+B/CCN7WVBGRahQVBIW96AribWjGtthMSifa+u83grCn4fE+Z7HqXKWe1Ejp2cBomIAizrwt&#10;OTdw/t19z0BJQLZYeSYDLxJYLXtfC0ytb/lIz1PIVQxhSdFAEUKdai1ZQQ5l6GviyN184zBE2OTa&#10;NtjGcFfpcZJMtcOSY0OBNW0Lyu6nhzMwuRxmMnXt7Uqhe4zdRqTc/xgz6HfrOahAXfgXf9x7G+fD&#10;+5X31cs/AAAA//8DAFBLAQItABQABgAIAAAAIQDb4fbL7gAAAIUBAAATAAAAAAAAAAAAAAAAAAAA&#10;AABbQ29udGVudF9UeXBlc10ueG1sUEsBAi0AFAAGAAgAAAAhAFr0LFu/AAAAFQEAAAsAAAAAAAAA&#10;AAAAAAAAHwEAAF9yZWxzLy5yZWxzUEsBAi0AFAAGAAgAAAAhAIZ/UBq+AAAA2gAAAA8AAAAAAAAA&#10;AAAAAAAABwIAAGRycy9kb3ducmV2LnhtbFBLBQYAAAAAAwADALcAAADyAgAAAAA=&#10;">
                  <v:imagedata r:id="rId14" o:title="" croptop="30966f" cropbottom="24315f" cropleft="24043f" cropright="22668f"/>
                </v:shape>
                <v:shape id="Slika 3" o:spid="_x0000_s1029" type="#_x0000_t75" alt="https://cdn2.bigcommerce.com/n-zfvgw8/juoflv6a/products/901/images/1497/nrf_sensor_tag_1__90047.1431182745.1280.1280.jpg?c=2" style="position:absolute;left:636;top:15625;width:9284;height:8433;visibility:visible;mso-wrap-style:square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AsjqiqxQAAANoAAAAPAAAAZHJzL2Rvd25yZXYueG1sRI9Ba8JA&#10;FITvBf/D8oTe6qYtFk1dRQotHjQ06sHjM/uapGbfht3VxH/vCoUeh5n5hpktetOICzlfW1bwPEpA&#10;EBdW11wq2O8+nyYgfEDW2FgmBVfysJgPHmaYattxTpdtKEWEsE9RQRVCm0rpi4oM+pFtiaP3Y53B&#10;EKUrpXbYRbhp5EuSvEmDNceFClv6qKg4bc9GwWQ67sp1ln1//S5Ph03mcn085ko9DvvlO4hAffgP&#10;/7VXWsEr3K/EGyDnNwAAAP//AwBQSwECLQAUAAYACAAAACEA2+H2y+4AAACFAQAAEwAAAAAAAAAA&#10;AAAAAAAAAAAAW0NvbnRlbnRfVHlwZXNdLnhtbFBLAQItABQABgAIAAAAIQBa9CxbvwAAABUBAAAL&#10;AAAAAAAAAAAAAAAAAB8BAABfcmVscy8ucmVsc1BLAQItABQABgAIAAAAIQAsjqiqxQAAANoAAAAP&#10;AAAAAAAAAAAAAAAAAAcCAABkcnMvZG93bnJldi54bWxQSwUGAAAAAAMAAwC3AAAA+QIAAAAA&#10;">
                  <v:imagedata r:id="rId15" o:title="nrf_sensor_tag_1__90047.1431182745.1280.1280"/>
                </v:shape>
                <v:shape id="Slika 4" o:spid="_x0000_s1030" type="#_x0000_t75" alt="Slikovni rezultat za pc icon" style="position:absolute;left:45257;top:8333;width:9950;height:9951;visibility:visible;mso-wrap-style:square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DzWCeZwgAAANoAAAAPAAAAZHJzL2Rvd25yZXYueG1sRI/RasJA&#10;FETfC/7Dcgu+FLOpLSJpVgmFgFJfGv2Aa/Y2Cc3ejdnVxL93BcHHYWbOMOl6NK24UO8aywreoxgE&#10;cWl1w5WCwz6fLUE4j6yxtUwKruRgvZq8pJhoO/AvXQpfiQBhl6CC2vsukdKVNRl0ke2Ig/dne4M+&#10;yL6SuschwE0r53G8kAYbDgs1dvRdU/lfnI0CeSxc81HlvMi2hx8eCK9vu5NS09cx+wLhafTP8KO9&#10;0Qo+4X4l3AC5ugEAAP//AwBQSwECLQAUAAYACAAAACEA2+H2y+4AAACFAQAAEwAAAAAAAAAAAAAA&#10;AAAAAAAAW0NvbnRlbnRfVHlwZXNdLnhtbFBLAQItABQABgAIAAAAIQBa9CxbvwAAABUBAAALAAAA&#10;AAAAAAAAAAAAAB8BAABfcmVscy8ucmVsc1BLAQItABQABgAIAAAAIQDzWCeZwgAAANoAAAAPAAAA&#10;AAAAAAAAAAAAAAcCAABkcnMvZG93bnJldi54bWxQSwUGAAAAAAMAAwC3AAAA9gIAAAAA&#10;">
                  <v:imagedata r:id="rId16" o:title="Slikovni rezultat za pc icon"/>
                </v:shape>
                <v:shapetype id="_x0000_t202" coordsize="21600,21600" o:spt="202" path="m,l,21600r21600,l21600,xe">
                  <v:stroke joinstyle="miter"/>
                  <v:path gradientshapeok="t" o:connecttype="rect"/>
                </v:shapetype>
                <v:shape id="Tekstni okvir 2" o:spid="_x0000_s1031" type="#_x0000_t202" style="position:absolute;left:868;width:12033;height:3352;visibility:visible;mso-wrap-style:square;v-text-anchor:top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C78xDRxQAAANwAAAAPAAAAZHJzL2Rvd25yZXYueG1sRI9Pa8JA&#10;FMTvBb/D8gRvdaOIf6KrlJZKL1KMoh6f2WcSzL4N2a1GP71bEDwOM/MbZrZoTCkuVLvCsoJeNwJB&#10;nFpdcKZgu/l+H4NwHlljaZkU3MjBYt56m2Gs7ZXXdEl8JgKEXYwKcu+rWEqX5mTQdW1FHLyTrQ36&#10;IOtM6hqvAW5K2Y+ioTRYcFjIsaLPnNJz8mcUuDQa7n4HyW5/lEu6T7T+OixXSnXazccUhKfGv8LP&#10;9o9W0O+N4P9MOAJy/gAAAP//AwBQSwECLQAUAAYACAAAACEA2+H2y+4AAACFAQAAEwAAAAAAAAAA&#10;AAAAAAAAAAAAW0NvbnRlbnRfVHlwZXNdLnhtbFBLAQItABQABgAIAAAAIQBa9CxbvwAAABUBAAAL&#10;AAAAAAAAAAAAAAAAAB8BAABfcmVscy8ucmVsc1BLAQItABQABgAIAAAAIQC78xDRxQAAANwAAAAP&#10;AAAAAAAAAAAAAAAAAAcCAABkcnMvZG93bnJldi54bWxQSwUGAAAAAAMAAwC3AAAA+QIAAAAA&#10;" strokecolor="white [3212]">
                  <v:textbox>
                    <w:txbxContent>
                      <w:p w14:paraId="22AB7A37" w14:textId="77777777" w:rsidR="00AB51E0" w:rsidRDefault="00AB51E0" w:rsidP="00AB51E0">
                        <w:r>
                          <w:t>NRF51-sensor</w:t>
                        </w:r>
                      </w:p>
                    </w:txbxContent>
                  </v:textbox>
                </v:shape>
                <v:shape id="Tekstni okvir 2" o:spid="_x0000_s1032" type="#_x0000_t202" style="position:absolute;top:23959;width:12033;height:3353;visibility:visible;mso-wrap-style:square;v-text-anchor:top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DSwyA5xAAAANoAAAAPAAAAZHJzL2Rvd25yZXYueG1sRI9Ba8JA&#10;FITvQv/D8oTedKOUYKObUCoVL1JMS+rxmX0modm3IbvVtL++Kwgeh5n5hlllg2nFmXrXWFYwm0Yg&#10;iEurG64UfH68TRYgnEfW2FomBb/kIEsfRitMtL3wns65r0SAsEtQQe19l0jpypoMuqntiIN3sr1B&#10;H2RfSd3jJcBNK+dRFEuDDYeFGjt6ran8zn+MAldGcfH+lBdfR7mhv2et14fNTqnH8fCyBOFp8Pfw&#10;rb3VCmK4Xgk3QKb/AAAA//8DAFBLAQItABQABgAIAAAAIQDb4fbL7gAAAIUBAAATAAAAAAAAAAAA&#10;AAAAAAAAAABbQ29udGVudF9UeXBlc10ueG1sUEsBAi0AFAAGAAgAAAAhAFr0LFu/AAAAFQEAAAsA&#10;AAAAAAAAAAAAAAAAHwEAAF9yZWxzLy5yZWxzUEsBAi0AFAAGAAgAAAAhANLDIDnEAAAA2gAAAA8A&#10;AAAAAAAAAAAAAAAABwIAAGRycy9kb3ducmV2LnhtbFBLBQYAAAAAAwADALcAAAD4AgAAAAA=&#10;" strokecolor="white [3212]">
                  <v:textbox>
                    <w:txbxContent>
                      <w:p w14:paraId="277C488E" w14:textId="77777777" w:rsidR="00AB51E0" w:rsidRDefault="00AB51E0" w:rsidP="00AB51E0">
                        <w:r>
                          <w:t>NRF51-sensor</w:t>
                        </w:r>
                      </w:p>
                    </w:txbxContent>
                  </v:textbox>
                </v:shape>
                <v:shapetype id="_x0000_t32" coordsize="21600,21600" o:spt="32" o:oned="t" path="m,l21600,21600e" filled="f">
                  <v:path arrowok="t" fillok="f" o:connecttype="none"/>
                  <o:lock v:ext="edit" shapetype="t"/>
                </v:shapetype>
                <v:shape id="Ravni poveznik sa strelicom 7" o:spid="_x0000_s1033" type="#_x0000_t32" style="position:absolute;left:8292;top:7597;width:9648;height:5711;visibility:visible;mso-wrap-style:square" o:connectortype="straight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ANN+CfwQAAANoAAAAPAAAAZHJzL2Rvd25yZXYueG1sRI9Pi8Iw&#10;FMTvgt8hPMGbpor/qEYRWWHxtiqCt2fzbIvNS2iytn77zYLgcZiZ3zCrTWsq8aTal5YVjIYJCOLM&#10;6pJzBefTfrAA4QOyxsoyKXiRh82621lhqm3DP/Q8hlxECPsUFRQhuFRKnxVk0A+tI47e3dYGQ5R1&#10;LnWNTYSbSo6TZCYNlhwXCnS0Kyh7HH+Ngq/zjgLZ121xbdx+NjlML+XWKdXvtdsliEBt+ITf7W+t&#10;YA7/V+INkOs/AAAA//8DAFBLAQItABQABgAIAAAAIQDb4fbL7gAAAIUBAAATAAAAAAAAAAAAAAAA&#10;AAAAAABbQ29udGVudF9UeXBlc10ueG1sUEsBAi0AFAAGAAgAAAAhAFr0LFu/AAAAFQEAAAsAAAAA&#10;AAAAAAAAAAAAHwEAAF9yZWxzLy5yZWxzUEsBAi0AFAAGAAgAAAAhAA034J/BAAAA2gAAAA8AAAAA&#10;AAAAAAAAAAAABwIAAGRycy9kb3ducmV2LnhtbFBLBQYAAAAAAwADALcAAAD1AgAAAAA=&#10;" strokecolor="#ed7d31 [3205]" strokeweight="2.25pt">
                  <v:stroke endarrow="block" joinstyle="miter"/>
                </v:shape>
                <v:shape id="Ravni poveznik sa strelicom 8" o:spid="_x0000_s1034" type="#_x0000_t32" style="position:absolute;left:8640;top:13308;width:9300;height:5220;flip:y;visibility:visible;mso-wrap-style:square" o:connectortype="straight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ASnIewvQAAANoAAAAPAAAAZHJzL2Rvd25yZXYueG1sRE/LisIw&#10;FN0L/kO4gjtNR/BBxyhVFMWF4Gt/ae60ZZqbkkStf28WgsvDec+XranFg5yvLCv4GSYgiHOrKy4U&#10;XC/bwQyED8gaa8uk4EUelotuZ46ptk8+0eMcChFD2KeooAyhSaX0eUkG/dA2xJH7s85giNAVUjt8&#10;xnBTy1GSTKTBimNDiQ2tS8r/z3ej4HgI2XY1vl030zxz48uOqFkdler32uwXRKA2fMUf914riFvj&#10;lXgD5OINAAD//wMAUEsBAi0AFAAGAAgAAAAhANvh9svuAAAAhQEAABMAAAAAAAAAAAAAAAAAAAAA&#10;AFtDb250ZW50X1R5cGVzXS54bWxQSwECLQAUAAYACAAAACEAWvQsW78AAAAVAQAACwAAAAAAAAAA&#10;AAAAAAAfAQAAX3JlbHMvLnJlbHNQSwECLQAUAAYACAAAACEAEpyHsL0AAADaAAAADwAAAAAAAAAA&#10;AAAAAAAHAgAAZHJzL2Rvd25yZXYueG1sUEsFBgAAAAADAAMAtwAAAPECAAAAAA==&#10;" strokecolor="#ed7d31 [3205]" strokeweight="2.25pt">
                  <v:stroke endarrow="block" joinstyle="miter"/>
                </v:shape>
                <v:line id="Ravni poveznik 9" o:spid="_x0000_s1035" style="position:absolute;visibility:visible;mso-wrap-style:square" from="35707,13327" to="44851,13327" o:connectortype="straight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BfK/aJwQAAANoAAAAPAAAAZHJzL2Rvd25yZXYueG1sRI9Bi8Iw&#10;FITvwv6H8Bb2ZtMVVt1qlEVRxIvY7sHjo3m2xealNlHrvzeC4HGYmW+Y6bwztbhS6yrLCr6jGARx&#10;bnXFhYL/bNUfg3AeWWNtmRTcycF89tGbYqLtjfd0TX0hAoRdggpK75tESpeXZNBFtiEO3tG2Bn2Q&#10;bSF1i7cAN7UcxPFQGqw4LJTY0KKk/JRejAJcHHxGK5Puzna4dHH2s96OGqW+Pru/CQhPnX+HX+2N&#10;VvALzyvhBsjZAwAA//8DAFBLAQItABQABgAIAAAAIQDb4fbL7gAAAIUBAAATAAAAAAAAAAAAAAAA&#10;AAAAAABbQ29udGVudF9UeXBlc10ueG1sUEsBAi0AFAAGAAgAAAAhAFr0LFu/AAAAFQEAAAsAAAAA&#10;AAAAAAAAAAAAHwEAAF9yZWxzLy5yZWxzUEsBAi0AFAAGAAgAAAAhAF8r9onBAAAA2gAAAA8AAAAA&#10;AAAAAAAAAAAABwIAAGRycy9kb3ducmV2LnhtbFBLBQYAAAAAAwADALcAAAD1AgAAAAA=&#10;" strokecolor="#4472c4 [3204]" strokeweight="3pt">
                  <v:stroke joinstyle="miter"/>
                </v:line>
                <v:shape id="Tekstni okvir 2" o:spid="_x0000_s1036" type="#_x0000_t202" style="position:absolute;left:10188;top:6551;width:9163;height:3353;rotation:1728051fd;visibility:visible;mso-wrap-style:square;v-text-anchor:top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DRgDwvxQAAANsAAAAPAAAAZHJzL2Rvd25yZXYueG1sRI9Ba8Mw&#10;DIXvhf0Ho8EuZbU76NiyumWsDAo7lLVl7ChiNQmJ5WC7Tfbvp0OhN4n39N6n5Xr0nbpQTE1gC/OZ&#10;AUVcBtdwZeF4+Hx8AZUyssMuMFn4owTr1d1kiYULA3/TZZ8rJSGcCrRQ59wXWqeyJo9pFnpi0U4h&#10;esyyxkq7iIOE+04/GfOsPTYsDTX29FFT2e7P3sLUfP1swulIu4Ejm8Xrtp23v9Y+3I/vb6Ayjflm&#10;vl5vneALvfwiA+jVPwAAAP//AwBQSwECLQAUAAYACAAAACEA2+H2y+4AAACFAQAAEwAAAAAAAAAA&#10;AAAAAAAAAAAAW0NvbnRlbnRfVHlwZXNdLnhtbFBLAQItABQABgAIAAAAIQBa9CxbvwAAABUBAAAL&#10;AAAAAAAAAAAAAAAAAB8BAABfcmVscy8ucmVsc1BLAQItABQABgAIAAAAIQDRgDwvxQAAANsAAAAP&#10;AAAAAAAAAAAAAAAAAAcCAABkcnMvZG93bnJldi54bWxQSwUGAAAAAAMAAwC3AAAA+QIAAAAA&#10;" strokecolor="white [3212]">
                  <v:textbox>
                    <w:txbxContent>
                      <w:p w14:paraId="65F82861" w14:textId="77777777" w:rsidR="00AB51E0" w:rsidRDefault="00AB51E0" w:rsidP="00AB51E0">
                        <w:r>
                          <w:t>BLE NUS</w:t>
                        </w:r>
                      </w:p>
                    </w:txbxContent>
                  </v:textbox>
                </v:shape>
                <v:shape id="Tekstni okvir 2" o:spid="_x0000_s1037" type="#_x0000_t202" style="position:absolute;left:10723;top:16505;width:9163;height:3353;rotation:-1846184fd;visibility:visible;mso-wrap-style:square;v-text-anchor:top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BOpNZovwAAANsAAAAPAAAAZHJzL2Rvd25yZXYueG1sRE/LqsIw&#10;EN0L/kMYwZ2miohUo4heQQQXWjfuhmZsq82kNLna/r0RBHdzOM9ZrBpTiifVrrCsYDSMQBCnVhec&#10;Kbgku8EMhPPIGkvLpKAlB6tlt7PAWNsXn+h59pkIIexiVJB7X8VSujQng25oK+LA3Wxt0AdYZ1LX&#10;+ArhppTjKJpKgwWHhhwr2uSUPs7/RkF0Hd3l5DDbH9vtod00fwk9MFGq32vWcxCeGv8Tf917HeaP&#10;4fNLOEAu3wAAAP//AwBQSwECLQAUAAYACAAAACEA2+H2y+4AAACFAQAAEwAAAAAAAAAAAAAAAAAA&#10;AAAAW0NvbnRlbnRfVHlwZXNdLnhtbFBLAQItABQABgAIAAAAIQBa9CxbvwAAABUBAAALAAAAAAAA&#10;AAAAAAAAAB8BAABfcmVscy8ucmVsc1BLAQItABQABgAIAAAAIQBOpNZovwAAANsAAAAPAAAAAAAA&#10;AAAAAAAAAAcCAABkcnMvZG93bnJldi54bWxQSwUGAAAAAAMAAwC3AAAA8wIAAAAA&#10;" strokecolor="white [3212]">
                  <v:textbox>
                    <w:txbxContent>
                      <w:p w14:paraId="7C32054D" w14:textId="77777777" w:rsidR="00AB51E0" w:rsidRDefault="00AB51E0" w:rsidP="00AB51E0">
                        <w:r>
                          <w:t>BLE NUS</w:t>
                        </w:r>
                        <w:r w:rsidRPr="008C267F">
                          <w:rPr>
                            <w:noProof/>
                          </w:rPr>
                          <w:drawing>
                            <wp:inline distT="0" distB="0" distL="0" distR="0" wp14:anchorId="260242AD" wp14:editId="3FC4A94F">
                              <wp:extent cx="724535" cy="216535"/>
                              <wp:effectExtent l="0" t="0" r="0" b="0"/>
                              <wp:docPr id="13" name="Slika 13"/>
                              <wp:cNvGraphicFramePr>
                                <a:graphicFrameLocks xmlns:a="http://schemas.openxmlformats.org/drawingml/2006/main" noChangeAspect="1"/>
                              </wp:cNvGraphicFramePr>
                              <a:graphic xmlns:a="http://schemas.openxmlformats.org/drawingml/2006/main">
                                <a:graphicData uri="http://schemas.openxmlformats.org/drawingml/2006/picture">
                                  <pic:pic xmlns:pic="http://schemas.openxmlformats.org/drawingml/2006/picture">
                                    <pic:nvPicPr>
                                      <pic:cNvPr id="0" name="Picture 8"/>
                                      <pic:cNvPicPr>
                                        <a:picLocks noChangeAspect="1" noChangeArrowheads="1"/>
                                      </pic:cNvPicPr>
                                    </pic:nvPicPr>
                                    <pic:blipFill>
                                      <a:blip r:embed="rId12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ic:blipFill>
                                    <pic:spPr bwMode="auto">
                                      <a:xfrm>
                                        <a:off x="0" y="0"/>
                                        <a:ext cx="724535" cy="21653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</pic:spPr>
                                  </pic:pic>
                                </a:graphicData>
                              </a:graphic>
                            </wp:inline>
                          </w:drawing>
                        </w:r>
                      </w:p>
                    </w:txbxContent>
                  </v:textbox>
                </v:shape>
                <v:shape id="Tekstni okvir 2" o:spid="_x0000_s1038" type="#_x0000_t202" style="position:absolute;left:22165;top:6771;width:7925;height:3352;visibility:visible;mso-wrap-style:square;v-text-anchor:top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AwqJF4wQAAANsAAAAPAAAAZHJzL2Rvd25yZXYueG1sRE9Na8JA&#10;EL0X/A/LCN7qxiKhRlcRi9JLkUZRj2N2TILZ2ZBdNfrr3YLQ2zze50xmranElRpXWlYw6EcgiDOr&#10;S84VbDfL908QziNrrCyTgjs5mE07bxNMtL3xL11Tn4sQwi5BBYX3dSKlywoy6Pq2Jg7cyTYGfYBN&#10;LnWDtxBuKvkRRbE0WHJoKLCmRUHZOb0YBS6L4t16mO72R7mix0jrr8PqR6let52PQXhq/b/45f7W&#10;YX4Mf7+EA+T0CQAA//8DAFBLAQItABQABgAIAAAAIQDb4fbL7gAAAIUBAAATAAAAAAAAAAAAAAAA&#10;AAAAAABbQ29udGVudF9UeXBlc10ueG1sUEsBAi0AFAAGAAgAAAAhAFr0LFu/AAAAFQEAAAsAAAAA&#10;AAAAAAAAAAAAHwEAAF9yZWxzLy5yZWxzUEsBAi0AFAAGAAgAAAAhADCokXjBAAAA2wAAAA8AAAAA&#10;AAAAAAAAAAAABwIAAGRycy9kb3ducmV2LnhtbFBLBQYAAAAAAwADALcAAAD1AgAAAAA=&#10;" strokecolor="white [3212]">
                  <v:textbox>
                    <w:txbxContent>
                      <w:p w14:paraId="76A019F5" w14:textId="77777777" w:rsidR="00AB51E0" w:rsidRDefault="00AB51E0" w:rsidP="00AB51E0">
                        <w:r>
                          <w:t>BRIDGE</w:t>
                        </w:r>
                      </w:p>
                    </w:txbxContent>
                  </v:textbox>
                </v:shape>
                <v:shape id="Tekstni okvir 2" o:spid="_x0000_s1039" type="#_x0000_t202" style="position:absolute;left:35707;top:9491;width:8503;height:3353;visibility:visible;mso-wrap-style:square;v-text-anchor:top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Bf5DTjwgAAANsAAAAPAAAAZHJzL2Rvd25yZXYueG1sRE9Na8JA&#10;EL0L/odlBG9mUxG1qasURfEiYiy2x2l2moRmZ0N21dhf3xUEb/N4nzNbtKYSF2pcaVnBSxSDIM6s&#10;LjlX8HFcD6YgnEfWWFkmBTdysJh3OzNMtL3ygS6pz0UIYZeggsL7OpHSZQUZdJGtiQP3YxuDPsAm&#10;l7rBawg3lRzG8VgaLDk0FFjTsqDsNz0bBS6Lx6f9KD19fssN/b1qvfra7JTq99r3NxCeWv8UP9xb&#10;HeZP4P5LOEDO/wEAAP//AwBQSwECLQAUAAYACAAAACEA2+H2y+4AAACFAQAAEwAAAAAAAAAAAAAA&#10;AAAAAAAAW0NvbnRlbnRfVHlwZXNdLnhtbFBLAQItABQABgAIAAAAIQBa9CxbvwAAABUBAAALAAAA&#10;AAAAAAAAAAAAAB8BAABfcmVscy8ucmVsc1BLAQItABQABgAIAAAAIQBf5DTjwgAAANsAAAAPAAAA&#10;AAAAAAAAAAAAAAcCAABkcnMvZG93bnJldi54bWxQSwUGAAAAAAMAAwC3AAAA9gIAAAAA&#10;" strokecolor="white [3212]">
                  <v:textbox>
                    <w:txbxContent>
                      <w:p w14:paraId="7710B92C" w14:textId="77777777" w:rsidR="00AB51E0" w:rsidRDefault="00AB51E0" w:rsidP="00AB51E0">
                        <w:r>
                          <w:t>UART-USB</w:t>
                        </w:r>
                      </w:p>
                    </w:txbxContent>
                  </v:textbox>
                </v:shape>
                <v:shape id="Tekstni okvir 2" o:spid="_x0000_s1040" type="#_x0000_t202" style="position:absolute;left:50292;top:7349;width:4451;height:3353;visibility:visible;mso-wrap-style:square;v-text-anchor:top" o:gfxdata="UEsDBBQABgAIAAAAIQDb4fbL7gAAAIUBAAATAAAAW0NvbnRlbnRfVHlwZXNdLnhtbHyQz07DMAyH&#10;70i8Q+QralM4IITa7kDhCAiNB7ASt43WOlEcyvb2pNu4IODoPz9/n1xv9vOkForiPDdwXVagiI23&#10;jocG3rdPxR0oScgWJ8/UwIEENu3lRb09BBKV0ywNjCmFe63FjDSjlD4Q50nv44wpl3HQAc0OB9I3&#10;VXWrjedEnIq03oC27qjHjympx31un0wiTQLq4bS4shrAECZnMGVTvbD9QSnOhDInjzsyuiBXWQP0&#10;r4R18jfgnHvJr4nOknrFmJ5xzhraRtHWf3Kkpfz/yGo5S+H73hkquyhdjr3R8m2lj09svwAAAP//&#10;AwBQSwMEFAAGAAgAAAAhAFr0LFu/AAAAFQEAAAsAAABfcmVscy8ucmVsc2zPwWrDMAwG4Ptg72B0&#10;X5TuUMaI01uh19I+gLGVxCy2jGSy9e1nemrHjpL4P0nD4SetZiPRyNnCruvBUPYcYp4tXC/Htw8w&#10;Wl0ObuVMFm6kcBhfX4Yzra62kC6xqGlKVgtLreUTUf1CyWnHhXKbTCzJ1VbKjMX5LzcTvvf9HuXR&#10;gPHJNKdgQU5hB+ZyK23zHztFL6w81c5zQp6m6P9TMfB3PtPWFCczVQtB9N4U2rp2HOA44NMz4y8A&#10;AAD//wMAUEsDBBQABgAIAAAAIQAue6CRxQAAANsAAAAPAAAAZHJzL2Rvd25yZXYueG1sRI9Ba8JA&#10;EIXvQv/DMgVvumkRsdFVSkull1KMJXocs2MSzM6G7FbT/nrnIHib4b1575vFqneNOlMXas8GnsYJ&#10;KOLC25pLAz/bj9EMVIjIFhvPZOCPAqyWD4MFptZfeEPnLJZKQjikaKCKsU21DkVFDsPYt8SiHX3n&#10;MMraldp2eJFw1+jnJJlqhzVLQ4UtvVVUnLJfZyAUyTT/nmT57qDX9P9i7ft+/WXM8LF/nYOK1Me7&#10;+Xb9aQVfYOUXGUAvrwAAAP//AwBQSwECLQAUAAYACAAAACEA2+H2y+4AAACFAQAAEwAAAAAAAAAA&#10;AAAAAAAAAAAAW0NvbnRlbnRfVHlwZXNdLnhtbFBLAQItABQABgAIAAAAIQBa9CxbvwAAABUBAAAL&#10;AAAAAAAAAAAAAAAAAB8BAABfcmVscy8ucmVsc1BLAQItABQABgAIAAAAIQAue6CRxQAAANsAAAAP&#10;AAAAAAAAAAAAAAAAAAcCAABkcnMvZG93bnJldi54bWxQSwUGAAAAAAMAAwC3AAAA+QIAAAAA&#10;" strokecolor="white [3212]">
                  <v:textbox>
                    <w:txbxContent>
                      <w:p w14:paraId="579CBFD9" w14:textId="77777777" w:rsidR="00AB51E0" w:rsidRDefault="00AB51E0" w:rsidP="00AB51E0">
                        <w:r>
                          <w:t>PC</w:t>
                        </w:r>
                      </w:p>
                    </w:txbxContent>
                  </v:textbox>
                </v:shape>
                <w10:wrap type="topAndBottom"/>
              </v:group>
            </w:pict>
          </mc:Fallback>
        </mc:AlternateContent>
      </w:r>
      <w:bookmarkStart w:id="1" w:name="_Ref8930021"/>
      <w:r w:rsidR="00A04DEE" w:rsidRPr="001966BE">
        <w:rPr>
          <w:sz w:val="22"/>
        </w:rPr>
        <w:t xml:space="preserve">Slika </w:t>
      </w:r>
      <w:r w:rsidR="00A04DEE" w:rsidRPr="001966BE">
        <w:rPr>
          <w:sz w:val="22"/>
        </w:rPr>
        <w:fldChar w:fldCharType="begin"/>
      </w:r>
      <w:r w:rsidR="00A04DEE" w:rsidRPr="001966BE">
        <w:rPr>
          <w:sz w:val="22"/>
        </w:rPr>
        <w:instrText xml:space="preserve"> SEQ Slika \* ARABIC </w:instrText>
      </w:r>
      <w:r w:rsidR="00A04DEE" w:rsidRPr="001966BE">
        <w:rPr>
          <w:sz w:val="22"/>
        </w:rPr>
        <w:fldChar w:fldCharType="separate"/>
      </w:r>
      <w:r w:rsidR="007F7549">
        <w:rPr>
          <w:noProof/>
          <w:sz w:val="22"/>
        </w:rPr>
        <w:t>1</w:t>
      </w:r>
      <w:r w:rsidR="00A04DEE" w:rsidRPr="001966BE">
        <w:rPr>
          <w:sz w:val="22"/>
        </w:rPr>
        <w:fldChar w:fldCharType="end"/>
      </w:r>
      <w:bookmarkEnd w:id="1"/>
      <w:r w:rsidR="00F2777E" w:rsidRPr="001966BE">
        <w:rPr>
          <w:sz w:val="22"/>
        </w:rPr>
        <w:t>.</w:t>
      </w:r>
      <w:r w:rsidR="00A04DEE" w:rsidRPr="001966BE">
        <w:rPr>
          <w:noProof/>
          <w:sz w:val="22"/>
        </w:rPr>
        <w:t xml:space="preserve"> Sustav</w:t>
      </w:r>
      <w:r w:rsidR="00F2777E" w:rsidRPr="001966BE">
        <w:rPr>
          <w:noProof/>
          <w:sz w:val="22"/>
        </w:rPr>
        <w:t xml:space="preserve"> za primanje podataka sa senzora</w:t>
      </w:r>
    </w:p>
    <w:p w14:paraId="4920EF8E" w14:textId="646DF0F0" w:rsidR="00F32A39" w:rsidRDefault="00DC4D00" w:rsidP="00A448FC">
      <w:pPr>
        <w:pStyle w:val="Naslov1"/>
      </w:pPr>
      <w:r>
        <w:lastRenderedPageBreak/>
        <w:t>Obrada podataka na računalu</w:t>
      </w:r>
    </w:p>
    <w:p w14:paraId="67B2885D" w14:textId="0D6B369A" w:rsidR="00A448FC" w:rsidRDefault="000D3F98" w:rsidP="00A448FC">
      <w:pPr>
        <w:pStyle w:val="Bezproreda"/>
      </w:pPr>
      <w:r w:rsidRPr="00A448FC">
        <w:t xml:space="preserve">Podaci na računalu obrađivat će se u programskim paketima MATLAB, </w:t>
      </w:r>
      <w:proofErr w:type="spellStart"/>
      <w:r w:rsidRPr="00A448FC">
        <w:t>Wekinator</w:t>
      </w:r>
      <w:proofErr w:type="spellEnd"/>
      <w:r w:rsidRPr="00A448FC">
        <w:t xml:space="preserve"> te Max/MSP.</w:t>
      </w:r>
      <w:r w:rsidR="008177D1">
        <w:t xml:space="preserve"> </w:t>
      </w:r>
      <w:r w:rsidR="008177D1" w:rsidRPr="008177D1">
        <w:t>Blok dijagram toka podataka pri obradi računalo</w:t>
      </w:r>
      <w:r w:rsidR="008177D1">
        <w:t xml:space="preserve">m prikazan je na slici </w:t>
      </w:r>
      <w:r w:rsidR="008177D1">
        <w:fldChar w:fldCharType="begin"/>
      </w:r>
      <w:r w:rsidR="008177D1">
        <w:instrText xml:space="preserve"> REF _Ref8930176 \h </w:instrText>
      </w:r>
      <w:r w:rsidR="008177D1">
        <w:fldChar w:fldCharType="separate"/>
      </w:r>
      <w:r w:rsidR="008177D1" w:rsidRPr="00A448FC">
        <w:rPr>
          <w:noProof/>
          <w:sz w:val="22"/>
        </w:rPr>
        <w:t>2</w:t>
      </w:r>
      <w:r w:rsidR="008177D1">
        <w:fldChar w:fldCharType="end"/>
      </w:r>
      <w:r w:rsidR="008177D1">
        <w:t>.</w:t>
      </w:r>
      <w:r w:rsidR="00A448FC">
        <w:rPr>
          <w:noProof/>
        </w:rPr>
        <w:drawing>
          <wp:inline distT="0" distB="0" distL="0" distR="0" wp14:anchorId="3E787626" wp14:editId="2E9AD400">
            <wp:extent cx="5175885" cy="1709420"/>
            <wp:effectExtent l="0" t="0" r="5715" b="0"/>
            <wp:docPr id="5" name="Dijagram 5"/>
            <wp:cNvGraphicFramePr/>
            <a:graphic xmlns:a="http://schemas.openxmlformats.org/drawingml/2006/main"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wp:inline>
        </w:drawing>
      </w:r>
    </w:p>
    <w:p w14:paraId="715B1873" w14:textId="06043B60" w:rsidR="00F32A39" w:rsidRPr="00A448FC" w:rsidRDefault="00A448FC" w:rsidP="00A448FC">
      <w:pPr>
        <w:pStyle w:val="Opisslike"/>
        <w:jc w:val="center"/>
        <w:rPr>
          <w:sz w:val="22"/>
        </w:rPr>
      </w:pPr>
      <w:bookmarkStart w:id="2" w:name="_Ref8930176"/>
      <w:r w:rsidRPr="00A448FC">
        <w:rPr>
          <w:sz w:val="22"/>
        </w:rPr>
        <w:t xml:space="preserve">Slika </w:t>
      </w:r>
      <w:r w:rsidRPr="00A448FC">
        <w:rPr>
          <w:sz w:val="22"/>
        </w:rPr>
        <w:fldChar w:fldCharType="begin"/>
      </w:r>
      <w:r w:rsidRPr="00A448FC">
        <w:rPr>
          <w:sz w:val="22"/>
        </w:rPr>
        <w:instrText xml:space="preserve"> SEQ Slika \* ARABIC </w:instrText>
      </w:r>
      <w:r w:rsidRPr="00A448FC">
        <w:rPr>
          <w:sz w:val="22"/>
        </w:rPr>
        <w:fldChar w:fldCharType="separate"/>
      </w:r>
      <w:r w:rsidR="007F7549">
        <w:rPr>
          <w:noProof/>
          <w:sz w:val="22"/>
        </w:rPr>
        <w:t>2</w:t>
      </w:r>
      <w:r w:rsidRPr="00A448FC">
        <w:rPr>
          <w:sz w:val="22"/>
        </w:rPr>
        <w:fldChar w:fldCharType="end"/>
      </w:r>
      <w:bookmarkEnd w:id="2"/>
      <w:r>
        <w:rPr>
          <w:sz w:val="22"/>
        </w:rPr>
        <w:t xml:space="preserve">. </w:t>
      </w:r>
      <w:r w:rsidRPr="00DD3804">
        <w:rPr>
          <w:sz w:val="22"/>
        </w:rPr>
        <w:t>Blok dijagram toka podataka pri obradi računalom</w:t>
      </w:r>
    </w:p>
    <w:p w14:paraId="76627F67" w14:textId="73EE2573" w:rsidR="00EB1CBE" w:rsidRDefault="00EB1CBE" w:rsidP="00EB1CBE">
      <w:pPr>
        <w:pStyle w:val="Naslov2"/>
      </w:pPr>
      <w:r>
        <w:t>MATLAB</w:t>
      </w:r>
    </w:p>
    <w:p w14:paraId="253ADC71" w14:textId="48C5B7FC" w:rsidR="000D3F98" w:rsidRDefault="000D3F98" w:rsidP="00EB1CBE">
      <w:r>
        <w:t>Podaci sa senzora pristižu na računalo putem serijske veze. Koristeći M</w:t>
      </w:r>
      <w:r w:rsidR="004E42D3">
        <w:t>ATLAB-</w:t>
      </w:r>
      <w:r>
        <w:t xml:space="preserve">ove funkcije za rad sa serijskim sučeljem, pristigli podaci će se čitati </w:t>
      </w:r>
      <w:r w:rsidR="001806B1">
        <w:t xml:space="preserve">te na odgovarajući način </w:t>
      </w:r>
      <w:r w:rsidR="0032062F">
        <w:t xml:space="preserve">pretvoriti u format prikladan za daljnju obradu pomoću </w:t>
      </w:r>
      <w:proofErr w:type="spellStart"/>
      <w:r w:rsidR="0032062F">
        <w:t>Wekinatora</w:t>
      </w:r>
      <w:proofErr w:type="spellEnd"/>
      <w:r w:rsidR="0059493A">
        <w:t xml:space="preserve"> (OSC)</w:t>
      </w:r>
      <w:r w:rsidR="0032062F">
        <w:t>.</w:t>
      </w:r>
    </w:p>
    <w:p w14:paraId="4B75E772" w14:textId="2F2B6578" w:rsidR="001806B1" w:rsidRDefault="001806B1" w:rsidP="00EB1CBE">
      <w:r>
        <w:t xml:space="preserve">Koristeći funkciju </w:t>
      </w:r>
      <w:proofErr w:type="spellStart"/>
      <w:r w:rsidRPr="00B575FD">
        <w:rPr>
          <w:rFonts w:ascii="Courier New" w:hAnsi="Courier New" w:cs="Courier New"/>
          <w:sz w:val="22"/>
        </w:rPr>
        <w:t>imufilter</w:t>
      </w:r>
      <w:proofErr w:type="spellEnd"/>
      <w:r>
        <w:t xml:space="preserve"> iz </w:t>
      </w:r>
      <w:proofErr w:type="spellStart"/>
      <w:r w:rsidR="00B575FD">
        <w:rPr>
          <w:i/>
        </w:rPr>
        <w:t>Sensor</w:t>
      </w:r>
      <w:proofErr w:type="spellEnd"/>
      <w:r w:rsidR="00B575FD">
        <w:rPr>
          <w:i/>
        </w:rPr>
        <w:t xml:space="preserve"> </w:t>
      </w:r>
      <w:proofErr w:type="spellStart"/>
      <w:r w:rsidR="00B575FD">
        <w:rPr>
          <w:i/>
        </w:rPr>
        <w:t>Fusion</w:t>
      </w:r>
      <w:proofErr w:type="spellEnd"/>
      <w:r w:rsidR="00B575FD">
        <w:rPr>
          <w:i/>
        </w:rPr>
        <w:t xml:space="preserve"> </w:t>
      </w:r>
      <w:proofErr w:type="spellStart"/>
      <w:r w:rsidR="00B575FD">
        <w:rPr>
          <w:i/>
        </w:rPr>
        <w:t>and</w:t>
      </w:r>
      <w:proofErr w:type="spellEnd"/>
      <w:r w:rsidR="00B575FD">
        <w:rPr>
          <w:i/>
        </w:rPr>
        <w:t xml:space="preserve"> </w:t>
      </w:r>
      <w:proofErr w:type="spellStart"/>
      <w:r w:rsidR="00B575FD">
        <w:rPr>
          <w:i/>
        </w:rPr>
        <w:t>Tracking</w:t>
      </w:r>
      <w:proofErr w:type="spellEnd"/>
      <w:r w:rsidR="00B575FD">
        <w:rPr>
          <w:i/>
        </w:rPr>
        <w:t xml:space="preserve"> </w:t>
      </w:r>
      <w:proofErr w:type="spellStart"/>
      <w:r w:rsidR="00B575FD">
        <w:rPr>
          <w:i/>
        </w:rPr>
        <w:t>Toolbox</w:t>
      </w:r>
      <w:proofErr w:type="spellEnd"/>
      <w:r w:rsidR="00B575FD">
        <w:t xml:space="preserve">-a </w:t>
      </w:r>
      <w:r>
        <w:t xml:space="preserve">moguće je iz podataka dobivenih s </w:t>
      </w:r>
      <w:proofErr w:type="spellStart"/>
      <w:r>
        <w:t>akcelerometra</w:t>
      </w:r>
      <w:proofErr w:type="spellEnd"/>
      <w:r>
        <w:t xml:space="preserve"> i žiroskopa izračunati orijentaciju i kutnu brzinu </w:t>
      </w:r>
      <w:r w:rsidR="00B575FD">
        <w:t xml:space="preserve">senzora. Tim podacima moguće je kontrolirati dodatne parametre </w:t>
      </w:r>
      <w:proofErr w:type="spellStart"/>
      <w:r w:rsidR="00B575FD">
        <w:t>Wekinatora</w:t>
      </w:r>
      <w:proofErr w:type="spellEnd"/>
      <w:r w:rsidR="005646BE">
        <w:t>.</w:t>
      </w:r>
    </w:p>
    <w:p w14:paraId="7D84065F" w14:textId="7F61286C" w:rsidR="009A31B9" w:rsidRDefault="004C5C5E" w:rsidP="00EB1CBE">
      <w:r>
        <w:t>Ako</w:t>
      </w:r>
      <w:r w:rsidR="009A31B9">
        <w:t xml:space="preserve"> to bude potrebno, </w:t>
      </w:r>
      <w:r w:rsidR="00303E33">
        <w:t>dobiveni podaci</w:t>
      </w:r>
      <w:r w:rsidR="00A42A1D">
        <w:t xml:space="preserve"> će se </w:t>
      </w:r>
      <w:r w:rsidR="009A31B9">
        <w:t>filtrirati kako bi se korigirala eventualna preosjetljivost senzora.</w:t>
      </w:r>
    </w:p>
    <w:p w14:paraId="231E8854" w14:textId="0A6B78AE" w:rsidR="008A7812" w:rsidRDefault="003A38C3" w:rsidP="003A38C3">
      <w:r>
        <w:t xml:space="preserve">Obrađeni podaci šalju se preko UDP-a na port lokalnog računala </w:t>
      </w:r>
      <w:r w:rsidR="005646BE">
        <w:t xml:space="preserve">koji se koristi kao ulaz </w:t>
      </w:r>
      <w:proofErr w:type="spellStart"/>
      <w:r>
        <w:t>Wekinator</w:t>
      </w:r>
      <w:r w:rsidR="005646BE">
        <w:t>a</w:t>
      </w:r>
      <w:proofErr w:type="spellEnd"/>
      <w:r>
        <w:t>.</w:t>
      </w:r>
    </w:p>
    <w:p w14:paraId="58A0E619" w14:textId="359C11A3" w:rsidR="00EB1CBE" w:rsidRDefault="00EB1CBE" w:rsidP="00EB1CBE">
      <w:pPr>
        <w:pStyle w:val="Naslov2"/>
      </w:pPr>
      <w:r>
        <w:t>WEKINATOR</w:t>
      </w:r>
    </w:p>
    <w:p w14:paraId="7B0294EF" w14:textId="33ED76AE" w:rsidR="00EF5395" w:rsidRPr="00EF5395" w:rsidRDefault="003A38C3" w:rsidP="008A7812">
      <w:proofErr w:type="spellStart"/>
      <w:r>
        <w:t>Wekinator</w:t>
      </w:r>
      <w:proofErr w:type="spellEnd"/>
      <w:r>
        <w:t xml:space="preserve"> je besplatan softver otvorenog koda, koji</w:t>
      </w:r>
      <w:r w:rsidR="00EF5395">
        <w:t xml:space="preserve"> pomoću strojnog učenja omogućuje jednostavnu izgradnju interaktivnih sustava. Za rad koristi OSC (</w:t>
      </w:r>
      <w:r w:rsidR="00EF5395">
        <w:rPr>
          <w:i/>
        </w:rPr>
        <w:t xml:space="preserve">Open </w:t>
      </w:r>
      <w:proofErr w:type="spellStart"/>
      <w:r w:rsidR="00EF5395">
        <w:rPr>
          <w:i/>
        </w:rPr>
        <w:t>Source</w:t>
      </w:r>
      <w:proofErr w:type="spellEnd"/>
      <w:r w:rsidR="00EF5395">
        <w:rPr>
          <w:i/>
        </w:rPr>
        <w:t xml:space="preserve"> </w:t>
      </w:r>
      <w:proofErr w:type="spellStart"/>
      <w:r w:rsidR="00EF5395">
        <w:rPr>
          <w:i/>
        </w:rPr>
        <w:t>Control</w:t>
      </w:r>
      <w:proofErr w:type="spellEnd"/>
      <w:r w:rsidR="00EF5395">
        <w:t>) protokol, koji se često koristi u komunikaciji između računala, u sintetizatorima zvuka i ostalim multimedijskim uređajima optimiziranim za moderne mrežne tehnologije.</w:t>
      </w:r>
    </w:p>
    <w:p w14:paraId="710D2C57" w14:textId="3F7FCF02" w:rsidR="00EF5395" w:rsidRDefault="00EF5395" w:rsidP="008A7812">
      <w:r>
        <w:t xml:space="preserve">Sve što kao izlaz može davati OSC podatke može kontrolirati rad </w:t>
      </w:r>
      <w:proofErr w:type="spellStart"/>
      <w:r>
        <w:t>Wekinatora</w:t>
      </w:r>
      <w:proofErr w:type="spellEnd"/>
      <w:r>
        <w:t xml:space="preserve"> te </w:t>
      </w:r>
      <w:proofErr w:type="spellStart"/>
      <w:r>
        <w:t>Wekinator</w:t>
      </w:r>
      <w:proofErr w:type="spellEnd"/>
      <w:r>
        <w:t xml:space="preserve"> može upravljati svim uređajima kojima </w:t>
      </w:r>
      <w:r w:rsidR="005646BE">
        <w:t>je moguće</w:t>
      </w:r>
      <w:r>
        <w:t xml:space="preserve"> upravlja</w:t>
      </w:r>
      <w:r w:rsidR="005646BE">
        <w:t>ti</w:t>
      </w:r>
      <w:r>
        <w:t xml:space="preserve"> </w:t>
      </w:r>
      <w:r w:rsidR="001B2A36">
        <w:t xml:space="preserve">putem </w:t>
      </w:r>
      <w:r>
        <w:t>OSC</w:t>
      </w:r>
      <w:r w:rsidR="001B2A36">
        <w:noBreakHyphen/>
        <w:t>a</w:t>
      </w:r>
      <w:r>
        <w:t>.</w:t>
      </w:r>
    </w:p>
    <w:p w14:paraId="3C238734" w14:textId="4BD723C4" w:rsidR="009B517A" w:rsidRDefault="009B517A" w:rsidP="008A7812">
      <w:proofErr w:type="spellStart"/>
      <w:r>
        <w:t>Wekinator</w:t>
      </w:r>
      <w:proofErr w:type="spellEnd"/>
      <w:r>
        <w:t xml:space="preserve"> obrađuje ulazne podatke koristeći modele, koji su ustvari funkcije koje na temelju ulaznih podataka stvaraju izlazni podatak. Modeli se grade treniranjem i to </w:t>
      </w:r>
      <w:r w:rsidR="003A5151">
        <w:t>tako</w:t>
      </w:r>
      <w:r>
        <w:t xml:space="preserve"> da za određene ulazne podatke korisnik odredi izlaze koji će odgovarati tim ulazima.</w:t>
      </w:r>
      <w:r w:rsidR="00D70ABD">
        <w:t xml:space="preserve"> Odnos ulaza i izlaza određuje se konfiguriranjem parametara za pojedini model unutar GUI-a </w:t>
      </w:r>
      <w:proofErr w:type="spellStart"/>
      <w:r w:rsidR="00D70ABD">
        <w:t>Wekinatora</w:t>
      </w:r>
      <w:proofErr w:type="spellEnd"/>
      <w:r w:rsidR="00D70ABD">
        <w:t>.</w:t>
      </w:r>
      <w:r w:rsidR="008656E6">
        <w:t xml:space="preserve"> Korekciju parametara i ponovno treniranje modela treba ponavljati sve dok korisnik ne bude zadovoljan izgrađenim modelom.</w:t>
      </w:r>
    </w:p>
    <w:p w14:paraId="40945AD1" w14:textId="0CB79106" w:rsidR="008A7812" w:rsidRDefault="008656E6" w:rsidP="008A7812">
      <w:r>
        <w:t xml:space="preserve">Nakon </w:t>
      </w:r>
      <w:proofErr w:type="spellStart"/>
      <w:r>
        <w:t>utreniravanja</w:t>
      </w:r>
      <w:proofErr w:type="spellEnd"/>
      <w:r>
        <w:t xml:space="preserve"> i pokretanja, podaci s ulaza</w:t>
      </w:r>
      <w:r w:rsidR="00D70ABD">
        <w:t xml:space="preserve"> </w:t>
      </w:r>
      <w:r>
        <w:t>se obrađuju</w:t>
      </w:r>
      <w:r w:rsidR="00D70ABD">
        <w:t xml:space="preserve"> </w:t>
      </w:r>
      <w:r>
        <w:t>te</w:t>
      </w:r>
      <w:r w:rsidR="00D70ABD">
        <w:t xml:space="preserve"> </w:t>
      </w:r>
      <w:r>
        <w:t>se izlazni podaci</w:t>
      </w:r>
      <w:r w:rsidR="00D70ABD">
        <w:t xml:space="preserve"> </w:t>
      </w:r>
      <w:r w:rsidR="005646BE">
        <w:t>putem UDP-a šalj</w:t>
      </w:r>
      <w:r>
        <w:t>u</w:t>
      </w:r>
      <w:r w:rsidR="00D70ABD">
        <w:t xml:space="preserve"> </w:t>
      </w:r>
      <w:r w:rsidR="005646BE">
        <w:t xml:space="preserve">na </w:t>
      </w:r>
      <w:r w:rsidR="00303E33">
        <w:t xml:space="preserve">ulazni port </w:t>
      </w:r>
      <w:r w:rsidR="005646BE">
        <w:t>Max/MSP</w:t>
      </w:r>
      <w:r w:rsidR="00303E33">
        <w:t>-a.</w:t>
      </w:r>
    </w:p>
    <w:p w14:paraId="0B498B25" w14:textId="421CA157" w:rsidR="008A7812" w:rsidRDefault="008A7812" w:rsidP="008A7812">
      <w:pPr>
        <w:pStyle w:val="Naslov2"/>
      </w:pPr>
      <w:r>
        <w:t>MAX/MSP</w:t>
      </w:r>
    </w:p>
    <w:p w14:paraId="76C273E9" w14:textId="6F2D9DB3" w:rsidR="00D70ABD" w:rsidRDefault="00D70ABD" w:rsidP="008A7812">
      <w:r>
        <w:t xml:space="preserve">Max/MSP je vizualni programski jezik </w:t>
      </w:r>
      <w:r w:rsidR="000F528A">
        <w:t xml:space="preserve">razvijen od strane tvrtke </w:t>
      </w:r>
      <w:proofErr w:type="spellStart"/>
      <w:r w:rsidR="000F528A">
        <w:t>Cycling</w:t>
      </w:r>
      <w:proofErr w:type="spellEnd"/>
      <w:r w:rsidR="000F528A">
        <w:t xml:space="preserve"> ’74, </w:t>
      </w:r>
      <w:r>
        <w:t>koji namijenjen za korištenje u glazbi i multimediji općenito te je praktički „standard“ u razvoju softvera za interaktivne glazbene izvedbe.</w:t>
      </w:r>
    </w:p>
    <w:p w14:paraId="5F666324" w14:textId="6BA73039" w:rsidR="008A7812" w:rsidRDefault="00DC4D00" w:rsidP="008A7812">
      <w:r>
        <w:t>Programiranje u Max/MSP-u se radi p</w:t>
      </w:r>
      <w:r w:rsidR="00965DA1">
        <w:t xml:space="preserve">ovezivanjem </w:t>
      </w:r>
      <w:proofErr w:type="spellStart"/>
      <w:r w:rsidR="00965DA1">
        <w:t>gradivnih</w:t>
      </w:r>
      <w:proofErr w:type="spellEnd"/>
      <w:r w:rsidR="00965DA1">
        <w:t xml:space="preserve"> blokova </w:t>
      </w:r>
      <w:r w:rsidR="00113644">
        <w:t>tako</w:t>
      </w:r>
      <w:r>
        <w:t xml:space="preserve"> da se ostvari željena funkcionalnost</w:t>
      </w:r>
      <w:r w:rsidR="00965DA1">
        <w:t>.</w:t>
      </w:r>
      <w:r>
        <w:t xml:space="preserve"> M</w:t>
      </w:r>
      <w:r w:rsidR="00965DA1">
        <w:t xml:space="preserve">oguće </w:t>
      </w:r>
      <w:r>
        <w:t xml:space="preserve">je </w:t>
      </w:r>
      <w:proofErr w:type="spellStart"/>
      <w:r w:rsidR="00965DA1">
        <w:t>granularno</w:t>
      </w:r>
      <w:proofErr w:type="spellEnd"/>
      <w:r w:rsidR="00965DA1">
        <w:t xml:space="preserve"> kontrolirati </w:t>
      </w:r>
      <w:r>
        <w:t>trajanje</w:t>
      </w:r>
      <w:r w:rsidR="00965DA1">
        <w:t>, visinu tona i glasnoću uzorka</w:t>
      </w:r>
      <w:r>
        <w:t>, što će se koristiti pri stvaranju glazbe iz dobivenih podataka.</w:t>
      </w:r>
    </w:p>
    <w:p w14:paraId="754A35C9" w14:textId="3D5E7B96" w:rsidR="00DC4D00" w:rsidRDefault="00B13718" w:rsidP="008A7812">
      <w:r>
        <w:t>Za izlaz programa odabrat</w:t>
      </w:r>
      <w:r w:rsidR="003F09D6">
        <w:t xml:space="preserve"> će se</w:t>
      </w:r>
      <w:r>
        <w:t xml:space="preserve"> zvučnik, kako bi dobili fizičku reprezentaciju podataka te time ostvarili namjenu sustava.</w:t>
      </w:r>
    </w:p>
    <w:p w14:paraId="41467D95" w14:textId="7C80637F" w:rsidR="00B13718" w:rsidRDefault="00B13718" w:rsidP="00B13718">
      <w:pPr>
        <w:pStyle w:val="Naslov1"/>
      </w:pPr>
      <w:r>
        <w:t>REPRODUKCIJA ZVUKA</w:t>
      </w:r>
    </w:p>
    <w:p w14:paraId="6475FAC4" w14:textId="6376A0F3" w:rsidR="00B13718" w:rsidRDefault="00B13718" w:rsidP="00B13718">
      <w:r>
        <w:t>Na računalo opremljeno zvučnom karticom je potrebno spojiti vanjski zvučnik.</w:t>
      </w:r>
    </w:p>
    <w:p w14:paraId="2316C980" w14:textId="77E893B1" w:rsidR="007F7549" w:rsidRDefault="00B34ED4" w:rsidP="00B13718">
      <w:pPr>
        <w:rPr>
          <w:noProof/>
        </w:rPr>
      </w:pPr>
      <w:r>
        <w:t xml:space="preserve">Blokovska shema kompletnog sustava prikazana je na slici </w:t>
      </w:r>
      <w:r w:rsidR="007F7549">
        <w:fldChar w:fldCharType="begin"/>
      </w:r>
      <w:r w:rsidR="007F7549">
        <w:instrText xml:space="preserve"> REF _Ref8931871 \h </w:instrText>
      </w:r>
      <w:r w:rsidR="007F7549">
        <w:fldChar w:fldCharType="separate"/>
      </w:r>
      <w:r w:rsidR="007F7549" w:rsidRPr="007F7549">
        <w:rPr>
          <w:noProof/>
          <w:sz w:val="22"/>
        </w:rPr>
        <w:t>3</w:t>
      </w:r>
      <w:r w:rsidR="007F7549">
        <w:fldChar w:fldCharType="end"/>
      </w:r>
      <w:r w:rsidR="007F7549">
        <w:t>.</w:t>
      </w:r>
    </w:p>
    <w:p w14:paraId="0CD80C12" w14:textId="77777777" w:rsidR="007F7549" w:rsidRDefault="007F7549" w:rsidP="007F7549">
      <w:pPr>
        <w:keepNext/>
      </w:pPr>
      <w:r>
        <w:rPr>
          <w:noProof/>
        </w:rPr>
        <w:drawing>
          <wp:inline distT="0" distB="0" distL="0" distR="0" wp14:anchorId="5FF8A277" wp14:editId="7BABE7AE">
            <wp:extent cx="5726832" cy="1324099"/>
            <wp:effectExtent l="0" t="0" r="7620" b="0"/>
            <wp:docPr id="20" name="Slika 20" descr="Slika na kojoj se prikazuje snimka zaslona&#10;&#10;Opis je automatski generiran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20" name="Untitled Diagram (2).png"/>
                    <pic:cNvPicPr/>
                  </pic:nvPicPr>
                  <pic:blipFill rotWithShape="1">
                    <a:blip r:embed="rId2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-9564" b="-9009"/>
                    <a:stretch/>
                  </pic:blipFill>
                  <pic:spPr bwMode="auto">
                    <a:xfrm>
                      <a:off x="0" y="0"/>
                      <a:ext cx="5770907" cy="1334290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ic:spPr>
                </pic:pic>
              </a:graphicData>
            </a:graphic>
          </wp:inline>
        </w:drawing>
      </w:r>
    </w:p>
    <w:p w14:paraId="59097C78" w14:textId="3E378F2B" w:rsidR="00B34ED4" w:rsidRPr="007F7549" w:rsidRDefault="007F7549" w:rsidP="007F7549">
      <w:pPr>
        <w:pStyle w:val="Opisslike"/>
        <w:jc w:val="center"/>
        <w:rPr>
          <w:sz w:val="22"/>
        </w:rPr>
      </w:pPr>
      <w:bookmarkStart w:id="3" w:name="_Ref8931871"/>
      <w:r w:rsidRPr="007F7549">
        <w:rPr>
          <w:sz w:val="22"/>
        </w:rPr>
        <w:t xml:space="preserve">Slika </w:t>
      </w:r>
      <w:r w:rsidRPr="007F7549">
        <w:rPr>
          <w:sz w:val="22"/>
        </w:rPr>
        <w:fldChar w:fldCharType="begin"/>
      </w:r>
      <w:r w:rsidRPr="007F7549">
        <w:rPr>
          <w:sz w:val="22"/>
        </w:rPr>
        <w:instrText xml:space="preserve"> SEQ Slika \* ARABIC </w:instrText>
      </w:r>
      <w:r w:rsidRPr="007F7549">
        <w:rPr>
          <w:sz w:val="22"/>
        </w:rPr>
        <w:fldChar w:fldCharType="separate"/>
      </w:r>
      <w:r w:rsidRPr="007F7549">
        <w:rPr>
          <w:noProof/>
          <w:sz w:val="22"/>
        </w:rPr>
        <w:t>3</w:t>
      </w:r>
      <w:r w:rsidRPr="007F7549">
        <w:rPr>
          <w:sz w:val="22"/>
        </w:rPr>
        <w:fldChar w:fldCharType="end"/>
      </w:r>
      <w:bookmarkEnd w:id="3"/>
      <w:r w:rsidRPr="007F7549">
        <w:rPr>
          <w:sz w:val="22"/>
        </w:rPr>
        <w:t>. Blokovska shema kompletnog sustava</w:t>
      </w:r>
    </w:p>
    <w:sectPr w:rsidR="00B34ED4" w:rsidRPr="007F7549">
      <w:pgSz w:w="11906" w:h="16838"/>
      <w:pgMar w:top="1440" w:right="1440" w:bottom="1440" w:left="1440" w:header="708" w:footer="708" w:gutter="0"/>
      <w:cols w:space="708"/>
      <w:docGrid w:linePitch="360"/>
    </w:sectPr>
  </w:body>
</w:document>
</file>

<file path=word/fontTable.xml><?xml version="1.0" encoding="utf-8"?>
<w:font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mc:Ignorable="w14 w15 w16se w16cid">
  <w:font w:name="Symbol">
    <w:panose1 w:val="05050102010706020507"/>
    <w:charset w:val="02"/>
    <w:family w:val="roman"/>
    <w:pitch w:val="variable"/>
    <w:sig w:usb0="00000000" w:usb1="10000000" w:usb2="00000000" w:usb3="00000000" w:csb0="80000000" w:csb1="00000000"/>
  </w:font>
  <w:font w:name="Times New Roman">
    <w:panose1 w:val="02020603050405020304"/>
    <w:charset w:val="00"/>
    <w:family w:val="roman"/>
    <w:pitch w:val="variable"/>
    <w:sig w:usb0="E0002EFF" w:usb1="C000785B" w:usb2="00000009" w:usb3="00000000" w:csb0="000001FF" w:csb1="00000000"/>
  </w:font>
  <w:font w:name="Courier New">
    <w:panose1 w:val="02070309020205020404"/>
    <w:charset w:val="00"/>
    <w:family w:val="modern"/>
    <w:pitch w:val="fixed"/>
    <w:sig w:usb0="E0002EFF" w:usb1="C0007843" w:usb2="00000009" w:usb3="00000000" w:csb0="000001FF" w:csb1="00000000"/>
  </w:font>
  <w:font w:name="Wingdings">
    <w:panose1 w:val="05000000000000000000"/>
    <w:charset w:val="02"/>
    <w:family w:val="auto"/>
    <w:pitch w:val="variable"/>
    <w:sig w:usb0="00000000" w:usb1="10000000" w:usb2="00000000" w:usb3="00000000" w:csb0="80000000" w:csb1="00000000"/>
  </w:font>
  <w:font w:name="Calibri">
    <w:panose1 w:val="020F0502020204030204"/>
    <w:charset w:val="00"/>
    <w:family w:val="swiss"/>
    <w:pitch w:val="variable"/>
    <w:sig w:usb0="E0002AFF" w:usb1="C000247B" w:usb2="00000009" w:usb3="00000000" w:csb0="000001FF" w:csb1="00000000"/>
  </w:font>
  <w:font w:name="Calibri Light">
    <w:panose1 w:val="020F0302020204030204"/>
    <w:charset w:val="00"/>
    <w:family w:val="swiss"/>
    <w:pitch w:val="variable"/>
    <w:sig w:usb0="E0002AFF" w:usb1="C000247B" w:usb2="00000009" w:usb3="00000000" w:csb0="000001FF" w:csb1="00000000"/>
  </w:font>
</w:fonts>
</file>

<file path=word/numbering.xml><?xml version="1.0" encoding="utf-8"?>
<w:numberin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mc:Ignorable="w14 w15 w16se w16cid wp14">
  <w:abstractNum w:abstractNumId="0" w15:restartNumberingAfterBreak="0">
    <w:nsid w:val="23593C96"/>
    <w:multiLevelType w:val="hybridMultilevel"/>
    <w:tmpl w:val="2A8817E0"/>
    <w:lvl w:ilvl="0" w:tplc="041A000F">
      <w:start w:val="1"/>
      <w:numFmt w:val="decimal"/>
      <w:lvlText w:val="%1."/>
      <w:lvlJc w:val="left"/>
      <w:pPr>
        <w:ind w:left="360" w:hanging="360"/>
      </w:pPr>
    </w:lvl>
    <w:lvl w:ilvl="1" w:tplc="041A0019" w:tentative="1">
      <w:start w:val="1"/>
      <w:numFmt w:val="lowerLetter"/>
      <w:lvlText w:val="%2."/>
      <w:lvlJc w:val="left"/>
      <w:pPr>
        <w:ind w:left="1440" w:hanging="360"/>
      </w:pPr>
    </w:lvl>
    <w:lvl w:ilvl="2" w:tplc="041A001B" w:tentative="1">
      <w:start w:val="1"/>
      <w:numFmt w:val="lowerRoman"/>
      <w:lvlText w:val="%3."/>
      <w:lvlJc w:val="right"/>
      <w:pPr>
        <w:ind w:left="2160" w:hanging="180"/>
      </w:pPr>
    </w:lvl>
    <w:lvl w:ilvl="3" w:tplc="041A000F" w:tentative="1">
      <w:start w:val="1"/>
      <w:numFmt w:val="decimal"/>
      <w:lvlText w:val="%4."/>
      <w:lvlJc w:val="left"/>
      <w:pPr>
        <w:ind w:left="2880" w:hanging="360"/>
      </w:pPr>
    </w:lvl>
    <w:lvl w:ilvl="4" w:tplc="041A0019" w:tentative="1">
      <w:start w:val="1"/>
      <w:numFmt w:val="lowerLetter"/>
      <w:lvlText w:val="%5."/>
      <w:lvlJc w:val="left"/>
      <w:pPr>
        <w:ind w:left="3600" w:hanging="360"/>
      </w:pPr>
    </w:lvl>
    <w:lvl w:ilvl="5" w:tplc="041A001B" w:tentative="1">
      <w:start w:val="1"/>
      <w:numFmt w:val="lowerRoman"/>
      <w:lvlText w:val="%6."/>
      <w:lvlJc w:val="right"/>
      <w:pPr>
        <w:ind w:left="4320" w:hanging="180"/>
      </w:pPr>
    </w:lvl>
    <w:lvl w:ilvl="6" w:tplc="041A000F" w:tentative="1">
      <w:start w:val="1"/>
      <w:numFmt w:val="decimal"/>
      <w:lvlText w:val="%7."/>
      <w:lvlJc w:val="left"/>
      <w:pPr>
        <w:ind w:left="5040" w:hanging="360"/>
      </w:pPr>
    </w:lvl>
    <w:lvl w:ilvl="7" w:tplc="041A0019" w:tentative="1">
      <w:start w:val="1"/>
      <w:numFmt w:val="lowerLetter"/>
      <w:lvlText w:val="%8."/>
      <w:lvlJc w:val="left"/>
      <w:pPr>
        <w:ind w:left="5760" w:hanging="360"/>
      </w:pPr>
    </w:lvl>
    <w:lvl w:ilvl="8" w:tplc="041A001B" w:tentative="1">
      <w:start w:val="1"/>
      <w:numFmt w:val="lowerRoman"/>
      <w:lvlText w:val="%9."/>
      <w:lvlJc w:val="right"/>
      <w:pPr>
        <w:ind w:left="6480" w:hanging="180"/>
      </w:pPr>
    </w:lvl>
  </w:abstractNum>
  <w:abstractNum w:abstractNumId="1" w15:restartNumberingAfterBreak="0">
    <w:nsid w:val="620C2BF4"/>
    <w:multiLevelType w:val="hybridMultilevel"/>
    <w:tmpl w:val="E04095F6"/>
    <w:lvl w:ilvl="0" w:tplc="041A0001">
      <w:start w:val="1"/>
      <w:numFmt w:val="bullet"/>
      <w:lvlText w:val=""/>
      <w:lvlJc w:val="left"/>
      <w:pPr>
        <w:ind w:left="360" w:hanging="360"/>
      </w:pPr>
      <w:rPr>
        <w:rFonts w:ascii="Symbol" w:hAnsi="Symbol" w:hint="default"/>
      </w:rPr>
    </w:lvl>
    <w:lvl w:ilvl="1" w:tplc="041A0003" w:tentative="1">
      <w:start w:val="1"/>
      <w:numFmt w:val="bullet"/>
      <w:lvlText w:val="o"/>
      <w:lvlJc w:val="left"/>
      <w:pPr>
        <w:ind w:left="1080" w:hanging="360"/>
      </w:pPr>
      <w:rPr>
        <w:rFonts w:ascii="Courier New" w:hAnsi="Courier New" w:cs="Courier New" w:hint="default"/>
      </w:rPr>
    </w:lvl>
    <w:lvl w:ilvl="2" w:tplc="041A0005" w:tentative="1">
      <w:start w:val="1"/>
      <w:numFmt w:val="bullet"/>
      <w:lvlText w:val=""/>
      <w:lvlJc w:val="left"/>
      <w:pPr>
        <w:ind w:left="1800" w:hanging="360"/>
      </w:pPr>
      <w:rPr>
        <w:rFonts w:ascii="Wingdings" w:hAnsi="Wingdings" w:hint="default"/>
      </w:rPr>
    </w:lvl>
    <w:lvl w:ilvl="3" w:tplc="041A0001" w:tentative="1">
      <w:start w:val="1"/>
      <w:numFmt w:val="bullet"/>
      <w:lvlText w:val=""/>
      <w:lvlJc w:val="left"/>
      <w:pPr>
        <w:ind w:left="2520" w:hanging="360"/>
      </w:pPr>
      <w:rPr>
        <w:rFonts w:ascii="Symbol" w:hAnsi="Symbol" w:hint="default"/>
      </w:rPr>
    </w:lvl>
    <w:lvl w:ilvl="4" w:tplc="041A0003" w:tentative="1">
      <w:start w:val="1"/>
      <w:numFmt w:val="bullet"/>
      <w:lvlText w:val="o"/>
      <w:lvlJc w:val="left"/>
      <w:pPr>
        <w:ind w:left="3240" w:hanging="360"/>
      </w:pPr>
      <w:rPr>
        <w:rFonts w:ascii="Courier New" w:hAnsi="Courier New" w:cs="Courier New" w:hint="default"/>
      </w:rPr>
    </w:lvl>
    <w:lvl w:ilvl="5" w:tplc="041A0005" w:tentative="1">
      <w:start w:val="1"/>
      <w:numFmt w:val="bullet"/>
      <w:lvlText w:val=""/>
      <w:lvlJc w:val="left"/>
      <w:pPr>
        <w:ind w:left="3960" w:hanging="360"/>
      </w:pPr>
      <w:rPr>
        <w:rFonts w:ascii="Wingdings" w:hAnsi="Wingdings" w:hint="default"/>
      </w:rPr>
    </w:lvl>
    <w:lvl w:ilvl="6" w:tplc="041A0001" w:tentative="1">
      <w:start w:val="1"/>
      <w:numFmt w:val="bullet"/>
      <w:lvlText w:val=""/>
      <w:lvlJc w:val="left"/>
      <w:pPr>
        <w:ind w:left="4680" w:hanging="360"/>
      </w:pPr>
      <w:rPr>
        <w:rFonts w:ascii="Symbol" w:hAnsi="Symbol" w:hint="default"/>
      </w:rPr>
    </w:lvl>
    <w:lvl w:ilvl="7" w:tplc="041A0003" w:tentative="1">
      <w:start w:val="1"/>
      <w:numFmt w:val="bullet"/>
      <w:lvlText w:val="o"/>
      <w:lvlJc w:val="left"/>
      <w:pPr>
        <w:ind w:left="5400" w:hanging="360"/>
      </w:pPr>
      <w:rPr>
        <w:rFonts w:ascii="Courier New" w:hAnsi="Courier New" w:cs="Courier New" w:hint="default"/>
      </w:rPr>
    </w:lvl>
    <w:lvl w:ilvl="8" w:tplc="041A0005" w:tentative="1">
      <w:start w:val="1"/>
      <w:numFmt w:val="bullet"/>
      <w:lvlText w:val=""/>
      <w:lvlJc w:val="left"/>
      <w:pPr>
        <w:ind w:left="6120" w:hanging="360"/>
      </w:pPr>
      <w:rPr>
        <w:rFonts w:ascii="Wingdings" w:hAnsi="Wingdings" w:hint="default"/>
      </w:rPr>
    </w:lvl>
  </w:abstractNum>
  <w:abstractNum w:abstractNumId="2" w15:restartNumberingAfterBreak="0">
    <w:nsid w:val="6451452E"/>
    <w:multiLevelType w:val="multilevel"/>
    <w:tmpl w:val="678AA50A"/>
    <w:lvl w:ilvl="0">
      <w:start w:val="1"/>
      <w:numFmt w:val="bullet"/>
      <w:lvlText w:val=""/>
      <w:lvlJc w:val="left"/>
      <w:pPr>
        <w:tabs>
          <w:tab w:val="num" w:pos="720"/>
        </w:tabs>
        <w:ind w:left="720" w:hanging="360"/>
      </w:pPr>
      <w:rPr>
        <w:rFonts w:ascii="Wingdings" w:hAnsi="Wingdings" w:hint="default"/>
        <w:sz w:val="20"/>
      </w:rPr>
    </w:lvl>
    <w:lvl w:ilvl="1" w:tentative="1">
      <w:start w:val="1"/>
      <w:numFmt w:val="bullet"/>
      <w:lvlText w:val=""/>
      <w:lvlJc w:val="left"/>
      <w:pPr>
        <w:tabs>
          <w:tab w:val="num" w:pos="1440"/>
        </w:tabs>
        <w:ind w:left="1440" w:hanging="360"/>
      </w:pPr>
      <w:rPr>
        <w:rFonts w:ascii="Wingdings" w:hAnsi="Wingdings" w:hint="default"/>
        <w:sz w:val="20"/>
      </w:rPr>
    </w:lvl>
    <w:lvl w:ilvl="2" w:tentative="1">
      <w:start w:val="1"/>
      <w:numFmt w:val="bullet"/>
      <w:lvlText w:val=""/>
      <w:lvlJc w:val="left"/>
      <w:pPr>
        <w:tabs>
          <w:tab w:val="num" w:pos="2160"/>
        </w:tabs>
        <w:ind w:left="2160" w:hanging="360"/>
      </w:pPr>
      <w:rPr>
        <w:rFonts w:ascii="Wingdings" w:hAnsi="Wingdings" w:hint="default"/>
        <w:sz w:val="20"/>
      </w:rPr>
    </w:lvl>
    <w:lvl w:ilvl="3" w:tentative="1">
      <w:start w:val="1"/>
      <w:numFmt w:val="bullet"/>
      <w:lvlText w:val=""/>
      <w:lvlJc w:val="left"/>
      <w:pPr>
        <w:tabs>
          <w:tab w:val="num" w:pos="2880"/>
        </w:tabs>
        <w:ind w:left="2880" w:hanging="360"/>
      </w:pPr>
      <w:rPr>
        <w:rFonts w:ascii="Wingdings" w:hAnsi="Wingdings" w:hint="default"/>
        <w:sz w:val="20"/>
      </w:rPr>
    </w:lvl>
    <w:lvl w:ilvl="4" w:tentative="1">
      <w:start w:val="1"/>
      <w:numFmt w:val="bullet"/>
      <w:lvlText w:val=""/>
      <w:lvlJc w:val="left"/>
      <w:pPr>
        <w:tabs>
          <w:tab w:val="num" w:pos="3600"/>
        </w:tabs>
        <w:ind w:left="3600" w:hanging="360"/>
      </w:pPr>
      <w:rPr>
        <w:rFonts w:ascii="Wingdings" w:hAnsi="Wingdings" w:hint="default"/>
        <w:sz w:val="20"/>
      </w:rPr>
    </w:lvl>
    <w:lvl w:ilvl="5" w:tentative="1">
      <w:start w:val="1"/>
      <w:numFmt w:val="bullet"/>
      <w:lvlText w:val=""/>
      <w:lvlJc w:val="left"/>
      <w:pPr>
        <w:tabs>
          <w:tab w:val="num" w:pos="4320"/>
        </w:tabs>
        <w:ind w:left="4320" w:hanging="360"/>
      </w:pPr>
      <w:rPr>
        <w:rFonts w:ascii="Wingdings" w:hAnsi="Wingdings" w:hint="default"/>
        <w:sz w:val="20"/>
      </w:rPr>
    </w:lvl>
    <w:lvl w:ilvl="6" w:tentative="1">
      <w:start w:val="1"/>
      <w:numFmt w:val="bullet"/>
      <w:lvlText w:val=""/>
      <w:lvlJc w:val="left"/>
      <w:pPr>
        <w:tabs>
          <w:tab w:val="num" w:pos="5040"/>
        </w:tabs>
        <w:ind w:left="5040" w:hanging="360"/>
      </w:pPr>
      <w:rPr>
        <w:rFonts w:ascii="Wingdings" w:hAnsi="Wingdings" w:hint="default"/>
        <w:sz w:val="20"/>
      </w:rPr>
    </w:lvl>
    <w:lvl w:ilvl="7" w:tentative="1">
      <w:start w:val="1"/>
      <w:numFmt w:val="bullet"/>
      <w:lvlText w:val=""/>
      <w:lvlJc w:val="left"/>
      <w:pPr>
        <w:tabs>
          <w:tab w:val="num" w:pos="5760"/>
        </w:tabs>
        <w:ind w:left="5760" w:hanging="360"/>
      </w:pPr>
      <w:rPr>
        <w:rFonts w:ascii="Wingdings" w:hAnsi="Wingdings" w:hint="default"/>
        <w:sz w:val="20"/>
      </w:rPr>
    </w:lvl>
    <w:lvl w:ilvl="8" w:tentative="1">
      <w:start w:val="1"/>
      <w:numFmt w:val="bullet"/>
      <w:lvlText w:val=""/>
      <w:lvlJc w:val="left"/>
      <w:pPr>
        <w:tabs>
          <w:tab w:val="num" w:pos="6480"/>
        </w:tabs>
        <w:ind w:left="6480" w:hanging="360"/>
      </w:pPr>
      <w:rPr>
        <w:rFonts w:ascii="Wingdings" w:hAnsi="Wingdings" w:hint="default"/>
        <w:sz w:val="20"/>
      </w:rPr>
    </w:lvl>
  </w:abstractNum>
  <w:num w:numId="1">
    <w:abstractNumId w:val="2"/>
  </w:num>
  <w:num w:numId="2">
    <w:abstractNumId w:val="0"/>
  </w:num>
  <w:num w:numId="3">
    <w:abstractNumId w:val="1"/>
  </w:num>
</w:numbering>
</file>

<file path=word/settings.xml><?xml version="1.0" encoding="utf-8"?>
<w:settings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sl="http://schemas.openxmlformats.org/schemaLibrary/2006/main" mc:Ignorable="w14 w15 w16se w16cid">
  <w:zoom w:percent="100"/>
  <w:proofState w:spelling="clean" w:grammar="clean"/>
  <w:defaultTabStop w:val="708"/>
  <w:hyphenationZone w:val="425"/>
  <w:characterSpacingControl w:val="doNotCompress"/>
  <w:savePreviewPicture/>
  <w:compat>
    <w:compatSetting w:name="compatibilityMode" w:uri="http://schemas.microsoft.com/office/word" w:val="15"/>
    <w:compatSetting w:name="overrideTableStyleFontSizeAndJustification" w:uri="http://schemas.microsoft.com/office/word" w:val="1"/>
    <w:compatSetting w:name="enableOpenTypeFeatures" w:uri="http://schemas.microsoft.com/office/word" w:val="1"/>
    <w:compatSetting w:name="doNotFlipMirrorIndents" w:uri="http://schemas.microsoft.com/office/word" w:val="1"/>
    <w:compatSetting w:name="differentiateMultirowTableHeaders" w:uri="http://schemas.microsoft.com/office/word" w:val="1"/>
    <w:compatSetting w:name="useWord2013TrackBottomHyphenation" w:uri="http://schemas.microsoft.com/office/word" w:val="0"/>
  </w:compat>
  <w:rsids>
    <w:rsidRoot w:val="00422A43"/>
    <w:rsid w:val="000067CA"/>
    <w:rsid w:val="00017E78"/>
    <w:rsid w:val="00030254"/>
    <w:rsid w:val="000751FF"/>
    <w:rsid w:val="000857B2"/>
    <w:rsid w:val="000D3F98"/>
    <w:rsid w:val="000F528A"/>
    <w:rsid w:val="00113644"/>
    <w:rsid w:val="00115A42"/>
    <w:rsid w:val="00172EB1"/>
    <w:rsid w:val="001806B1"/>
    <w:rsid w:val="00185AE0"/>
    <w:rsid w:val="001966BE"/>
    <w:rsid w:val="001B2A36"/>
    <w:rsid w:val="001F2881"/>
    <w:rsid w:val="001F68E8"/>
    <w:rsid w:val="00202E54"/>
    <w:rsid w:val="00217CC0"/>
    <w:rsid w:val="00257A15"/>
    <w:rsid w:val="00263CF7"/>
    <w:rsid w:val="00277507"/>
    <w:rsid w:val="00282800"/>
    <w:rsid w:val="002951A0"/>
    <w:rsid w:val="002C34F8"/>
    <w:rsid w:val="002E5137"/>
    <w:rsid w:val="00303E33"/>
    <w:rsid w:val="0032062F"/>
    <w:rsid w:val="00327389"/>
    <w:rsid w:val="00344C83"/>
    <w:rsid w:val="003529B1"/>
    <w:rsid w:val="00373ADC"/>
    <w:rsid w:val="00387C70"/>
    <w:rsid w:val="00387F0A"/>
    <w:rsid w:val="003A38C3"/>
    <w:rsid w:val="003A5151"/>
    <w:rsid w:val="003D2D03"/>
    <w:rsid w:val="003E2CEE"/>
    <w:rsid w:val="003F09D6"/>
    <w:rsid w:val="00422A43"/>
    <w:rsid w:val="00447A30"/>
    <w:rsid w:val="00455A31"/>
    <w:rsid w:val="00461C28"/>
    <w:rsid w:val="004C5C5E"/>
    <w:rsid w:val="004D28C5"/>
    <w:rsid w:val="004E3F87"/>
    <w:rsid w:val="004E42D3"/>
    <w:rsid w:val="005646BE"/>
    <w:rsid w:val="005725F9"/>
    <w:rsid w:val="0059493A"/>
    <w:rsid w:val="00597BF8"/>
    <w:rsid w:val="005C0795"/>
    <w:rsid w:val="005C1B2F"/>
    <w:rsid w:val="005E30FC"/>
    <w:rsid w:val="00621C0D"/>
    <w:rsid w:val="00644F25"/>
    <w:rsid w:val="006D2C89"/>
    <w:rsid w:val="006D51D1"/>
    <w:rsid w:val="006D5CF0"/>
    <w:rsid w:val="006F2F18"/>
    <w:rsid w:val="00725239"/>
    <w:rsid w:val="007452A8"/>
    <w:rsid w:val="00746D97"/>
    <w:rsid w:val="00774385"/>
    <w:rsid w:val="007A2B5C"/>
    <w:rsid w:val="007C5323"/>
    <w:rsid w:val="007F7549"/>
    <w:rsid w:val="0080415F"/>
    <w:rsid w:val="00804BF2"/>
    <w:rsid w:val="008173CA"/>
    <w:rsid w:val="008177D1"/>
    <w:rsid w:val="008423CE"/>
    <w:rsid w:val="00854DB0"/>
    <w:rsid w:val="00862FDA"/>
    <w:rsid w:val="008656E6"/>
    <w:rsid w:val="008A5C77"/>
    <w:rsid w:val="008A6E81"/>
    <w:rsid w:val="008A7812"/>
    <w:rsid w:val="008C267F"/>
    <w:rsid w:val="008E335D"/>
    <w:rsid w:val="008F2346"/>
    <w:rsid w:val="0091288C"/>
    <w:rsid w:val="00965DA1"/>
    <w:rsid w:val="00996474"/>
    <w:rsid w:val="009A31B9"/>
    <w:rsid w:val="009A49C4"/>
    <w:rsid w:val="009B517A"/>
    <w:rsid w:val="009D67D3"/>
    <w:rsid w:val="009F6096"/>
    <w:rsid w:val="00A02670"/>
    <w:rsid w:val="00A04DEE"/>
    <w:rsid w:val="00A14CA9"/>
    <w:rsid w:val="00A42A1D"/>
    <w:rsid w:val="00A448FC"/>
    <w:rsid w:val="00A8646B"/>
    <w:rsid w:val="00AA03ED"/>
    <w:rsid w:val="00AB51E0"/>
    <w:rsid w:val="00B05892"/>
    <w:rsid w:val="00B13718"/>
    <w:rsid w:val="00B223AA"/>
    <w:rsid w:val="00B34ED4"/>
    <w:rsid w:val="00B575FD"/>
    <w:rsid w:val="00B92624"/>
    <w:rsid w:val="00B95FA9"/>
    <w:rsid w:val="00BA4376"/>
    <w:rsid w:val="00C22BB7"/>
    <w:rsid w:val="00C23B12"/>
    <w:rsid w:val="00C302E5"/>
    <w:rsid w:val="00C36004"/>
    <w:rsid w:val="00C75394"/>
    <w:rsid w:val="00C84C50"/>
    <w:rsid w:val="00CD6188"/>
    <w:rsid w:val="00CF2073"/>
    <w:rsid w:val="00D14FEB"/>
    <w:rsid w:val="00D3105F"/>
    <w:rsid w:val="00D406F5"/>
    <w:rsid w:val="00D52419"/>
    <w:rsid w:val="00D70ABD"/>
    <w:rsid w:val="00D9444C"/>
    <w:rsid w:val="00DA5C21"/>
    <w:rsid w:val="00DC4D00"/>
    <w:rsid w:val="00DC51DE"/>
    <w:rsid w:val="00DD3804"/>
    <w:rsid w:val="00DF0BB5"/>
    <w:rsid w:val="00DF7FCB"/>
    <w:rsid w:val="00E1700A"/>
    <w:rsid w:val="00E4280C"/>
    <w:rsid w:val="00E47466"/>
    <w:rsid w:val="00E5768D"/>
    <w:rsid w:val="00E576B5"/>
    <w:rsid w:val="00E71ED9"/>
    <w:rsid w:val="00EB1CBE"/>
    <w:rsid w:val="00EF0A32"/>
    <w:rsid w:val="00EF5395"/>
    <w:rsid w:val="00F205FA"/>
    <w:rsid w:val="00F2777E"/>
    <w:rsid w:val="00F32A39"/>
    <w:rsid w:val="00F350D8"/>
    <w:rsid w:val="00F4686D"/>
    <w:rsid w:val="00F53115"/>
    <w:rsid w:val="00F541EF"/>
    <w:rsid w:val="00FA350B"/>
    <w:rsid w:val="00FC4093"/>
  </w:rsids>
  <m:mathPr>
    <m:mathFont m:val="Cambria Math"/>
    <m:brkBin m:val="before"/>
    <m:brkBinSub m:val="--"/>
    <m:smallFrac m:val="0"/>
    <m:dispDef/>
    <m:lMargin m:val="0"/>
    <m:rMargin m:val="0"/>
    <m:defJc m:val="centerGroup"/>
    <m:wrapIndent m:val="1440"/>
    <m:intLim m:val="subSup"/>
    <m:naryLim m:val="undOvr"/>
  </m:mathPr>
  <w:themeFontLang w:val="hr-HR"/>
  <w:clrSchemeMapping w:bg1="light1" w:t1="dark1" w:bg2="light2" w:t2="dark2" w:accent1="accent1" w:accent2="accent2" w:accent3="accent3" w:accent4="accent4" w:accent5="accent5" w:accent6="accent6" w:hyperlink="hyperlink" w:followedHyperlink="followedHyperlink"/>
  <w:shapeDefaults>
    <o:shapedefaults v:ext="edit" spidmax="1026"/>
    <o:shapelayout v:ext="edit">
      <o:idmap v:ext="edit" data="1"/>
    </o:shapelayout>
  </w:shapeDefaults>
  <w:decimalSymbol w:val=","/>
  <w:listSeparator w:val=";"/>
  <w14:docId w14:val="53FE819B"/>
  <w15:chartTrackingRefBased/>
  <w15:docId w15:val="{DB4E0A54-6B21-46EA-82DE-611C35185DB9}"/>
</w:settings>
</file>

<file path=word/styles.xml><?xml version="1.0" encoding="utf-8"?>
<w:style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mc:Ignorable="w14 w15 w16se w16cid">
  <w:docDefaults>
    <w:rPrDefault>
      <w:rPr>
        <w:rFonts w:asciiTheme="minorHAnsi" w:eastAsiaTheme="minorHAnsi" w:hAnsiTheme="minorHAnsi" w:cstheme="minorBidi"/>
        <w:sz w:val="22"/>
        <w:szCs w:val="22"/>
        <w:lang w:val="hr-HR" w:eastAsia="en-US" w:bidi="ar-SA"/>
      </w:rPr>
    </w:rPrDefault>
    <w:pPrDefault>
      <w:pPr>
        <w:spacing w:after="160" w:line="259" w:lineRule="auto"/>
      </w:pPr>
    </w:pPrDefault>
  </w:docDefaults>
  <w:latentStyles w:defLockedState="0" w:defUIPriority="99" w:defSemiHidden="0" w:defUnhideWhenUsed="0" w:defQFormat="0" w:count="376">
    <w:lsdException w:name="Normal" w:uiPriority="0" w:qFormat="1"/>
    <w:lsdException w:name="heading 1" w:uiPriority="9" w:qFormat="1"/>
    <w:lsdException w:name="heading 2" w:semiHidden="1" w:uiPriority="9" w:unhideWhenUsed="1" w:qFormat="1"/>
    <w:lsdException w:name="heading 3" w:semiHidden="1" w:uiPriority="9" w:unhideWhenUsed="1" w:qFormat="1"/>
    <w:lsdException w:name="heading 4" w:semiHidden="1" w:uiPriority="9" w:unhideWhenUsed="1" w:qFormat="1"/>
    <w:lsdException w:name="heading 5" w:semiHidden="1" w:uiPriority="9" w:unhideWhenUsed="1" w:qFormat="1"/>
    <w:lsdException w:name="heading 6" w:semiHidden="1" w:uiPriority="9" w:unhideWhenUsed="1" w:qFormat="1"/>
    <w:lsdException w:name="heading 7" w:semiHidden="1" w:uiPriority="9" w:unhideWhenUsed="1" w:qFormat="1"/>
    <w:lsdException w:name="heading 8" w:semiHidden="1" w:uiPriority="9" w:unhideWhenUsed="1" w:qFormat="1"/>
    <w:lsdException w:name="heading 9" w:semiHidden="1" w:uiPriority="9" w:unhideWhenUsed="1" w:qFormat="1"/>
    <w:lsdException w:name="index 1" w:semiHidden="1" w:unhideWhenUsed="1"/>
    <w:lsdException w:name="index 2" w:semiHidden="1" w:unhideWhenUsed="1"/>
    <w:lsdException w:name="index 3" w:semiHidden="1" w:unhideWhenUsed="1"/>
    <w:lsdException w:name="index 4" w:semiHidden="1" w:unhideWhenUsed="1"/>
    <w:lsdException w:name="index 5" w:semiHidden="1" w:unhideWhenUsed="1"/>
    <w:lsdException w:name="index 6" w:semiHidden="1" w:unhideWhenUsed="1"/>
    <w:lsdException w:name="index 7" w:semiHidden="1" w:unhideWhenUsed="1"/>
    <w:lsdException w:name="index 8" w:semiHidden="1" w:unhideWhenUsed="1"/>
    <w:lsdException w:name="index 9" w:semiHidden="1" w:unhideWhenUsed="1"/>
    <w:lsdException w:name="toc 1" w:semiHidden="1" w:uiPriority="39" w:unhideWhenUsed="1"/>
    <w:lsdException w:name="toc 2" w:semiHidden="1" w:uiPriority="39" w:unhideWhenUsed="1"/>
    <w:lsdException w:name="toc 3" w:semiHidden="1" w:uiPriority="39" w:unhideWhenUsed="1"/>
    <w:lsdException w:name="toc 4" w:semiHidden="1" w:uiPriority="39" w:unhideWhenUsed="1"/>
    <w:lsdException w:name="toc 5" w:semiHidden="1" w:uiPriority="39" w:unhideWhenUsed="1"/>
    <w:lsdException w:name="toc 6" w:semiHidden="1" w:uiPriority="39" w:unhideWhenUsed="1"/>
    <w:lsdException w:name="toc 7" w:semiHidden="1" w:uiPriority="39" w:unhideWhenUsed="1"/>
    <w:lsdException w:name="toc 8" w:semiHidden="1" w:uiPriority="39" w:unhideWhenUsed="1"/>
    <w:lsdException w:name="toc 9" w:semiHidden="1" w:uiPriority="39" w:unhideWhenUsed="1"/>
    <w:lsdException w:name="Normal Indent" w:semiHidden="1" w:unhideWhenUsed="1"/>
    <w:lsdException w:name="footnote text" w:semiHidden="1" w:unhideWhenUsed="1"/>
    <w:lsdException w:name="annotation text" w:semiHidden="1" w:unhideWhenUsed="1"/>
    <w:lsdException w:name="header" w:semiHidden="1" w:unhideWhenUsed="1"/>
    <w:lsdException w:name="footer" w:semiHidden="1" w:unhideWhenUsed="1"/>
    <w:lsdException w:name="index heading" w:semiHidden="1" w:unhideWhenUsed="1"/>
    <w:lsdException w:name="caption" w:semiHidden="1" w:uiPriority="35" w:unhideWhenUsed="1" w:qFormat="1"/>
    <w:lsdException w:name="table of figures" w:semiHidden="1" w:unhideWhenUsed="1"/>
    <w:lsdException w:name="envelope address" w:semiHidden="1" w:unhideWhenUsed="1"/>
    <w:lsdException w:name="envelope return" w:semiHidden="1" w:unhideWhenUsed="1"/>
    <w:lsdException w:name="footnote reference" w:semiHidden="1" w:unhideWhenUsed="1"/>
    <w:lsdException w:name="annotation reference" w:semiHidden="1" w:unhideWhenUsed="1"/>
    <w:lsdException w:name="line number" w:semiHidden="1" w:unhideWhenUsed="1"/>
    <w:lsdException w:name="page number" w:semiHidden="1" w:unhideWhenUsed="1"/>
    <w:lsdException w:name="endnote reference" w:semiHidden="1" w:unhideWhenUsed="1"/>
    <w:lsdException w:name="endnote text" w:semiHidden="1" w:unhideWhenUsed="1"/>
    <w:lsdException w:name="table of authorities" w:semiHidden="1" w:unhideWhenUsed="1"/>
    <w:lsdException w:name="macro" w:semiHidden="1" w:unhideWhenUsed="1"/>
    <w:lsdException w:name="toa heading" w:semiHidden="1" w:unhideWhenUsed="1"/>
    <w:lsdException w:name="List" w:semiHidden="1" w:unhideWhenUsed="1"/>
    <w:lsdException w:name="List Bullet" w:semiHidden="1" w:unhideWhenUsed="1"/>
    <w:lsdException w:name="List Number" w:semiHidden="1" w:unhideWhenUsed="1"/>
    <w:lsdException w:name="List 2" w:semiHidden="1" w:unhideWhenUsed="1"/>
    <w:lsdException w:name="List 3" w:semiHidden="1" w:unhideWhenUsed="1"/>
    <w:lsdException w:name="List 4" w:semiHidden="1" w:unhideWhenUsed="1"/>
    <w:lsdException w:name="List 5" w:semiHidden="1" w:unhideWhenUsed="1"/>
    <w:lsdException w:name="List Bullet 2" w:semiHidden="1" w:unhideWhenUsed="1"/>
    <w:lsdException w:name="List Bullet 3" w:semiHidden="1" w:unhideWhenUsed="1"/>
    <w:lsdException w:name="List Bullet 4" w:semiHidden="1" w:unhideWhenUsed="1"/>
    <w:lsdException w:name="List Bullet 5" w:semiHidden="1" w:unhideWhenUsed="1"/>
    <w:lsdException w:name="List Number 2" w:semiHidden="1" w:unhideWhenUsed="1"/>
    <w:lsdException w:name="List Number 3" w:semiHidden="1" w:unhideWhenUsed="1"/>
    <w:lsdException w:name="List Number 4" w:semiHidden="1" w:unhideWhenUsed="1"/>
    <w:lsdException w:name="List Number 5" w:semiHidden="1" w:unhideWhenUsed="1"/>
    <w:lsdException w:name="Title" w:uiPriority="10" w:qFormat="1"/>
    <w:lsdException w:name="Closing" w:semiHidden="1" w:unhideWhenUsed="1"/>
    <w:lsdException w:name="Signature" w:semiHidden="1" w:unhideWhenUsed="1"/>
    <w:lsdException w:name="Default Paragraph Font" w:semiHidden="1" w:uiPriority="1" w:unhideWhenUsed="1"/>
    <w:lsdException w:name="Body Text" w:semiHidden="1" w:unhideWhenUsed="1"/>
    <w:lsdException w:name="Body Text Indent" w:semiHidden="1" w:unhideWhenUsed="1"/>
    <w:lsdException w:name="List Continue" w:semiHidden="1" w:unhideWhenUsed="1"/>
    <w:lsdException w:name="List Continue 2" w:semiHidden="1" w:unhideWhenUsed="1"/>
    <w:lsdException w:name="List Continue 3" w:semiHidden="1" w:unhideWhenUsed="1"/>
    <w:lsdException w:name="List Continue 4" w:semiHidden="1" w:unhideWhenUsed="1"/>
    <w:lsdException w:name="List Continue 5" w:semiHidden="1" w:unhideWhenUsed="1"/>
    <w:lsdException w:name="Message Header" w:semiHidden="1" w:unhideWhenUsed="1"/>
    <w:lsdException w:name="Subtitle" w:uiPriority="11" w:qFormat="1"/>
    <w:lsdException w:name="Salutation" w:semiHidden="1" w:unhideWhenUsed="1"/>
    <w:lsdException w:name="Date" w:semiHidden="1" w:unhideWhenUsed="1"/>
    <w:lsdException w:name="Body Text First Indent" w:semiHidden="1" w:unhideWhenUsed="1"/>
    <w:lsdException w:name="Body Text First Indent 2" w:semiHidden="1" w:unhideWhenUsed="1"/>
    <w:lsdException w:name="Note Heading" w:semiHidden="1" w:unhideWhenUsed="1"/>
    <w:lsdException w:name="Body Text 2" w:semiHidden="1" w:unhideWhenUsed="1"/>
    <w:lsdException w:name="Body Text 3" w:semiHidden="1" w:unhideWhenUsed="1"/>
    <w:lsdException w:name="Body Text Indent 2" w:semiHidden="1" w:unhideWhenUsed="1"/>
    <w:lsdException w:name="Body Text Indent 3" w:semiHidden="1" w:unhideWhenUsed="1"/>
    <w:lsdException w:name="Block Text" w:semiHidden="1" w:unhideWhenUsed="1"/>
    <w:lsdException w:name="Hyperlink" w:semiHidden="1" w:unhideWhenUsed="1"/>
    <w:lsdException w:name="FollowedHyperlink" w:semiHidden="1" w:unhideWhenUsed="1"/>
    <w:lsdException w:name="Strong" w:uiPriority="22" w:qFormat="1"/>
    <w:lsdException w:name="Emphasis" w:uiPriority="20" w:qFormat="1"/>
    <w:lsdException w:name="Document Map" w:semiHidden="1" w:unhideWhenUsed="1"/>
    <w:lsdException w:name="Plain Text" w:semiHidden="1" w:unhideWhenUsed="1"/>
    <w:lsdException w:name="E-mail Signature" w:semiHidden="1" w:unhideWhenUsed="1"/>
    <w:lsdException w:name="HTML Top of Form" w:semiHidden="1" w:unhideWhenUsed="1"/>
    <w:lsdException w:name="HTML Bottom of Form" w:semiHidden="1" w:unhideWhenUsed="1"/>
    <w:lsdException w:name="Normal (Web)" w:semiHidden="1" w:unhideWhenUsed="1"/>
    <w:lsdException w:name="HTML Acronym" w:semiHidden="1" w:unhideWhenUsed="1"/>
    <w:lsdException w:name="HTML Address" w:semiHidden="1" w:unhideWhenUsed="1"/>
    <w:lsdException w:name="HTML Cite" w:semiHidden="1" w:unhideWhenUsed="1"/>
    <w:lsdException w:name="HTML Code" w:semiHidden="1" w:unhideWhenUsed="1"/>
    <w:lsdException w:name="HTML Definition" w:semiHidden="1" w:unhideWhenUsed="1"/>
    <w:lsdException w:name="HTML Keyboard" w:semiHidden="1" w:unhideWhenUsed="1"/>
    <w:lsdException w:name="HTML Preformatted" w:semiHidden="1" w:unhideWhenUsed="1"/>
    <w:lsdException w:name="HTML Sample" w:semiHidden="1" w:unhideWhenUsed="1"/>
    <w:lsdException w:name="HTML Typewriter" w:semiHidden="1" w:unhideWhenUsed="1"/>
    <w:lsdException w:name="HTML Variable" w:semiHidden="1" w:unhideWhenUsed="1"/>
    <w:lsdException w:name="Normal Table" w:semiHidden="1" w:unhideWhenUsed="1"/>
    <w:lsdException w:name="annotation subject" w:semiHidden="1" w:unhideWhenUsed="1"/>
    <w:lsdException w:name="No List" w:semiHidden="1" w:unhideWhenUsed="1"/>
    <w:lsdException w:name="Outline List 1" w:semiHidden="1" w:unhideWhenUsed="1"/>
    <w:lsdException w:name="Outline List 2" w:semiHidden="1" w:unhideWhenUsed="1"/>
    <w:lsdException w:name="Outline List 3" w:semiHidden="1" w:unhideWhenUsed="1"/>
    <w:lsdException w:name="Table Simple 1" w:semiHidden="1" w:unhideWhenUsed="1"/>
    <w:lsdException w:name="Table Simple 2" w:semiHidden="1" w:unhideWhenUsed="1"/>
    <w:lsdException w:name="Table Simple 3" w:semiHidden="1" w:unhideWhenUsed="1"/>
    <w:lsdException w:name="Table Classic 1" w:semiHidden="1" w:unhideWhenUsed="1"/>
    <w:lsdException w:name="Table Classic 2" w:semiHidden="1" w:unhideWhenUsed="1"/>
    <w:lsdException w:name="Table Classic 3" w:semiHidden="1" w:unhideWhenUsed="1"/>
    <w:lsdException w:name="Table Classic 4" w:semiHidden="1" w:unhideWhenUsed="1"/>
    <w:lsdException w:name="Table Colorful 1" w:semiHidden="1" w:unhideWhenUsed="1"/>
    <w:lsdException w:name="Table Colorful 2" w:semiHidden="1" w:unhideWhenUsed="1"/>
    <w:lsdException w:name="Table Colorful 3" w:semiHidden="1" w:unhideWhenUsed="1"/>
    <w:lsdException w:name="Table Columns 1" w:semiHidden="1" w:unhideWhenUsed="1"/>
    <w:lsdException w:name="Table Columns 2" w:semiHidden="1" w:unhideWhenUsed="1"/>
    <w:lsdException w:name="Table Columns 3" w:semiHidden="1" w:unhideWhenUsed="1"/>
    <w:lsdException w:name="Table Columns 4" w:semiHidden="1" w:unhideWhenUsed="1"/>
    <w:lsdException w:name="Table Columns 5" w:semiHidden="1" w:unhideWhenUsed="1"/>
    <w:lsdException w:name="Table Grid 1" w:semiHidden="1" w:unhideWhenUsed="1"/>
    <w:lsdException w:name="Table Grid 2" w:semiHidden="1" w:unhideWhenUsed="1"/>
    <w:lsdException w:name="Table Grid 3" w:semiHidden="1" w:unhideWhenUsed="1"/>
    <w:lsdException w:name="Table Grid 4" w:semiHidden="1" w:unhideWhenUsed="1"/>
    <w:lsdException w:name="Table Grid 5" w:semiHidden="1" w:unhideWhenUsed="1"/>
    <w:lsdException w:name="Table Grid 6" w:semiHidden="1" w:unhideWhenUsed="1"/>
    <w:lsdException w:name="Table Grid 7" w:semiHidden="1" w:unhideWhenUsed="1"/>
    <w:lsdException w:name="Table Grid 8" w:semiHidden="1" w:unhideWhenUsed="1"/>
    <w:lsdException w:name="Table List 1" w:semiHidden="1" w:unhideWhenUsed="1"/>
    <w:lsdException w:name="Table List 2" w:semiHidden="1" w:unhideWhenUsed="1"/>
    <w:lsdException w:name="Table List 3" w:semiHidden="1" w:unhideWhenUsed="1"/>
    <w:lsdException w:name="Table List 4" w:semiHidden="1" w:unhideWhenUsed="1"/>
    <w:lsdException w:name="Table List 5" w:semiHidden="1" w:unhideWhenUsed="1"/>
    <w:lsdException w:name="Table List 6" w:semiHidden="1" w:unhideWhenUsed="1"/>
    <w:lsdException w:name="Table List 7" w:semiHidden="1" w:unhideWhenUsed="1"/>
    <w:lsdException w:name="Table List 8" w:semiHidden="1" w:unhideWhenUsed="1"/>
    <w:lsdException w:name="Table 3D effects 1" w:semiHidden="1" w:unhideWhenUsed="1"/>
    <w:lsdException w:name="Table 3D effects 2" w:semiHidden="1" w:unhideWhenUsed="1"/>
    <w:lsdException w:name="Table 3D effects 3" w:semiHidden="1" w:unhideWhenUsed="1"/>
    <w:lsdException w:name="Table Contemporary" w:semiHidden="1" w:unhideWhenUsed="1"/>
    <w:lsdException w:name="Table Elegant" w:semiHidden="1" w:unhideWhenUsed="1"/>
    <w:lsdException w:name="Table Professional" w:semiHidden="1" w:unhideWhenUsed="1"/>
    <w:lsdException w:name="Table Subtle 1" w:semiHidden="1" w:unhideWhenUsed="1"/>
    <w:lsdException w:name="Table Subtle 2" w:semiHidden="1" w:unhideWhenUsed="1"/>
    <w:lsdException w:name="Table Web 1" w:semiHidden="1" w:unhideWhenUsed="1"/>
    <w:lsdException w:name="Table Web 2" w:semiHidden="1" w:unhideWhenUsed="1"/>
    <w:lsdException w:name="Table Web 3" w:semiHidden="1" w:unhideWhenUsed="1"/>
    <w:lsdException w:name="Balloon Text" w:semiHidden="1" w:unhideWhenUsed="1"/>
    <w:lsdException w:name="Table Grid" w:uiPriority="39"/>
    <w:lsdException w:name="Table Theme" w:semiHidden="1" w:unhideWhenUsed="1"/>
    <w:lsdException w:name="Placeholder Text" w:semiHidden="1"/>
    <w:lsdException w:name="No Spacing" w:uiPriority="1" w:qFormat="1"/>
    <w:lsdException w:name="Light Shading" w:uiPriority="60"/>
    <w:lsdException w:name="Light List" w:uiPriority="61"/>
    <w:lsdException w:name="Light Grid" w:uiPriority="62"/>
    <w:lsdException w:name="Medium Shading 1" w:uiPriority="63"/>
    <w:lsdException w:name="Medium Shading 2" w:uiPriority="64"/>
    <w:lsdException w:name="Medium List 1" w:uiPriority="65"/>
    <w:lsdException w:name="Medium List 2" w:uiPriority="66"/>
    <w:lsdException w:name="Medium Grid 1" w:uiPriority="67"/>
    <w:lsdException w:name="Medium Grid 2" w:uiPriority="68"/>
    <w:lsdException w:name="Medium Grid 3" w:uiPriority="69"/>
    <w:lsdException w:name="Dark List" w:uiPriority="70"/>
    <w:lsdException w:name="Colorful Shading" w:uiPriority="71"/>
    <w:lsdException w:name="Colorful List" w:uiPriority="72"/>
    <w:lsdException w:name="Colorful Grid" w:uiPriority="73"/>
    <w:lsdException w:name="Light Shading Accent 1" w:uiPriority="60"/>
    <w:lsdException w:name="Light List Accent 1" w:uiPriority="61"/>
    <w:lsdException w:name="Light Grid Accent 1" w:uiPriority="62"/>
    <w:lsdException w:name="Medium Shading 1 Accent 1" w:uiPriority="63"/>
    <w:lsdException w:name="Medium Shading 2 Accent 1" w:uiPriority="64"/>
    <w:lsdException w:name="Medium List 1 Accent 1" w:uiPriority="65"/>
    <w:lsdException w:name="Revision" w:semiHidden="1"/>
    <w:lsdException w:name="List Paragraph" w:uiPriority="34" w:qFormat="1"/>
    <w:lsdException w:name="Quote" w:uiPriority="29" w:qFormat="1"/>
    <w:lsdException w:name="Intense Quote" w:uiPriority="30" w:qFormat="1"/>
    <w:lsdException w:name="Medium List 2 Accent 1" w:uiPriority="66"/>
    <w:lsdException w:name="Medium Grid 1 Accent 1" w:uiPriority="67"/>
    <w:lsdException w:name="Medium Grid 2 Accent 1" w:uiPriority="68"/>
    <w:lsdException w:name="Medium Grid 3 Accent 1" w:uiPriority="69"/>
    <w:lsdException w:name="Dark List Accent 1" w:uiPriority="70"/>
    <w:lsdException w:name="Colorful Shading Accent 1" w:uiPriority="71"/>
    <w:lsdException w:name="Colorful List Accent 1" w:uiPriority="72"/>
    <w:lsdException w:name="Colorful Grid Accent 1" w:uiPriority="73"/>
    <w:lsdException w:name="Light Shading Accent 2" w:uiPriority="60"/>
    <w:lsdException w:name="Light List Accent 2" w:uiPriority="61"/>
    <w:lsdException w:name="Light Grid Accent 2" w:uiPriority="62"/>
    <w:lsdException w:name="Medium Shading 1 Accent 2" w:uiPriority="63"/>
    <w:lsdException w:name="Medium Shading 2 Accent 2" w:uiPriority="64"/>
    <w:lsdException w:name="Medium List 1 Accent 2" w:uiPriority="65"/>
    <w:lsdException w:name="Medium List 2 Accent 2" w:uiPriority="66"/>
    <w:lsdException w:name="Medium Grid 1 Accent 2" w:uiPriority="67"/>
    <w:lsdException w:name="Medium Grid 2 Accent 2" w:uiPriority="68"/>
    <w:lsdException w:name="Medium Grid 3 Accent 2" w:uiPriority="69"/>
    <w:lsdException w:name="Dark List Accent 2" w:uiPriority="70"/>
    <w:lsdException w:name="Colorful Shading Accent 2" w:uiPriority="71"/>
    <w:lsdException w:name="Colorful List Accent 2" w:uiPriority="72"/>
    <w:lsdException w:name="Colorful Grid Accent 2" w:uiPriority="73"/>
    <w:lsdException w:name="Light Shading Accent 3" w:uiPriority="60"/>
    <w:lsdException w:name="Light List Accent 3" w:uiPriority="61"/>
    <w:lsdException w:name="Light Grid Accent 3" w:uiPriority="62"/>
    <w:lsdException w:name="Medium Shading 1 Accent 3" w:uiPriority="63"/>
    <w:lsdException w:name="Medium Shading 2 Accent 3" w:uiPriority="64"/>
    <w:lsdException w:name="Medium List 1 Accent 3" w:uiPriority="65"/>
    <w:lsdException w:name="Medium List 2 Accent 3" w:uiPriority="66"/>
    <w:lsdException w:name="Medium Grid 1 Accent 3" w:uiPriority="67"/>
    <w:lsdException w:name="Medium Grid 2 Accent 3" w:uiPriority="68"/>
    <w:lsdException w:name="Medium Grid 3 Accent 3" w:uiPriority="69"/>
    <w:lsdException w:name="Dark List Accent 3" w:uiPriority="70"/>
    <w:lsdException w:name="Colorful Shading Accent 3" w:uiPriority="71"/>
    <w:lsdException w:name="Colorful List Accent 3" w:uiPriority="72"/>
    <w:lsdException w:name="Colorful Grid Accent 3" w:uiPriority="73"/>
    <w:lsdException w:name="Light Shading Accent 4" w:uiPriority="60"/>
    <w:lsdException w:name="Light List Accent 4" w:uiPriority="61"/>
    <w:lsdException w:name="Light Grid Accent 4" w:uiPriority="62"/>
    <w:lsdException w:name="Medium Shading 1 Accent 4" w:uiPriority="63"/>
    <w:lsdException w:name="Medium Shading 2 Accent 4" w:uiPriority="64"/>
    <w:lsdException w:name="Medium List 1 Accent 4" w:uiPriority="65"/>
    <w:lsdException w:name="Medium List 2 Accent 4" w:uiPriority="66"/>
    <w:lsdException w:name="Medium Grid 1 Accent 4" w:uiPriority="67"/>
    <w:lsdException w:name="Medium Grid 2 Accent 4" w:uiPriority="68"/>
    <w:lsdException w:name="Medium Grid 3 Accent 4" w:uiPriority="69"/>
    <w:lsdException w:name="Dark List Accent 4" w:uiPriority="70"/>
    <w:lsdException w:name="Colorful Shading Accent 4" w:uiPriority="71"/>
    <w:lsdException w:name="Colorful List Accent 4" w:uiPriority="72"/>
    <w:lsdException w:name="Colorful Grid Accent 4" w:uiPriority="73"/>
    <w:lsdException w:name="Light Shading Accent 5" w:uiPriority="60"/>
    <w:lsdException w:name="Light List Accent 5" w:uiPriority="61"/>
    <w:lsdException w:name="Light Grid Accent 5" w:uiPriority="62"/>
    <w:lsdException w:name="Medium Shading 1 Accent 5" w:uiPriority="63"/>
    <w:lsdException w:name="Medium Shading 2 Accent 5" w:uiPriority="64"/>
    <w:lsdException w:name="Medium List 1 Accent 5" w:uiPriority="65"/>
    <w:lsdException w:name="Medium List 2 Accent 5" w:uiPriority="66"/>
    <w:lsdException w:name="Medium Grid 1 Accent 5" w:uiPriority="67"/>
    <w:lsdException w:name="Medium Grid 2 Accent 5" w:uiPriority="68"/>
    <w:lsdException w:name="Medium Grid 3 Accent 5" w:uiPriority="69"/>
    <w:lsdException w:name="Dark List Accent 5" w:uiPriority="70"/>
    <w:lsdException w:name="Colorful Shading Accent 5" w:uiPriority="71"/>
    <w:lsdException w:name="Colorful List Accent 5" w:uiPriority="72"/>
    <w:lsdException w:name="Colorful Grid Accent 5" w:uiPriority="73"/>
    <w:lsdException w:name="Light Shading Accent 6" w:uiPriority="60"/>
    <w:lsdException w:name="Light List Accent 6" w:uiPriority="61"/>
    <w:lsdException w:name="Light Grid Accent 6" w:uiPriority="62"/>
    <w:lsdException w:name="Medium Shading 1 Accent 6" w:uiPriority="63"/>
    <w:lsdException w:name="Medium Shading 2 Accent 6" w:uiPriority="64"/>
    <w:lsdException w:name="Medium List 1 Accent 6" w:uiPriority="65"/>
    <w:lsdException w:name="Medium List 2 Accent 6" w:uiPriority="66"/>
    <w:lsdException w:name="Medium Grid 1 Accent 6" w:uiPriority="67"/>
    <w:lsdException w:name="Medium Grid 2 Accent 6" w:uiPriority="68"/>
    <w:lsdException w:name="Medium Grid 3 Accent 6" w:uiPriority="69"/>
    <w:lsdException w:name="Dark List Accent 6" w:uiPriority="70"/>
    <w:lsdException w:name="Colorful Shading Accent 6" w:uiPriority="71"/>
    <w:lsdException w:name="Colorful List Accent 6" w:uiPriority="72"/>
    <w:lsdException w:name="Colorful Grid Accent 6" w:uiPriority="73"/>
    <w:lsdException w:name="Subtle Emphasis" w:uiPriority="19" w:qFormat="1"/>
    <w:lsdException w:name="Intense Emphasis" w:uiPriority="21" w:qFormat="1"/>
    <w:lsdException w:name="Subtle Reference" w:uiPriority="31" w:qFormat="1"/>
    <w:lsdException w:name="Intense Reference" w:uiPriority="32" w:qFormat="1"/>
    <w:lsdException w:name="Book Title" w:uiPriority="33" w:qFormat="1"/>
    <w:lsdException w:name="Bibliography" w:semiHidden="1" w:uiPriority="37" w:unhideWhenUsed="1"/>
    <w:lsdException w:name="TOC Heading" w:semiHidden="1" w:uiPriority="39" w:unhideWhenUsed="1" w:qFormat="1"/>
    <w:lsdException w:name="Plain Table 1" w:uiPriority="41"/>
    <w:lsdException w:name="Plain Table 2" w:uiPriority="42"/>
    <w:lsdException w:name="Plain Table 3" w:uiPriority="43"/>
    <w:lsdException w:name="Plain Table 4" w:uiPriority="44"/>
    <w:lsdException w:name="Plain Table 5" w:uiPriority="45"/>
    <w:lsdException w:name="Grid Table Light" w:uiPriority="40"/>
    <w:lsdException w:name="Grid Table 1 Light" w:uiPriority="46"/>
    <w:lsdException w:name="Grid Table 2" w:uiPriority="47"/>
    <w:lsdException w:name="Grid Table 3" w:uiPriority="48"/>
    <w:lsdException w:name="Grid Table 4" w:uiPriority="49"/>
    <w:lsdException w:name="Grid Table 5 Dark" w:uiPriority="50"/>
    <w:lsdException w:name="Grid Table 6 Colorful" w:uiPriority="51"/>
    <w:lsdException w:name="Grid Table 7 Colorful" w:uiPriority="52"/>
    <w:lsdException w:name="Grid Table 1 Light Accent 1" w:uiPriority="46"/>
    <w:lsdException w:name="Grid Table 2 Accent 1" w:uiPriority="47"/>
    <w:lsdException w:name="Grid Table 3 Accent 1" w:uiPriority="48"/>
    <w:lsdException w:name="Grid Table 4 Accent 1" w:uiPriority="49"/>
    <w:lsdException w:name="Grid Table 5 Dark Accent 1" w:uiPriority="50"/>
    <w:lsdException w:name="Grid Table 6 Colorful Accent 1" w:uiPriority="51"/>
    <w:lsdException w:name="Grid Table 7 Colorful Accent 1" w:uiPriority="52"/>
    <w:lsdException w:name="Grid Table 1 Light Accent 2" w:uiPriority="46"/>
    <w:lsdException w:name="Grid Table 2 Accent 2" w:uiPriority="47"/>
    <w:lsdException w:name="Grid Table 3 Accent 2" w:uiPriority="48"/>
    <w:lsdException w:name="Grid Table 4 Accent 2" w:uiPriority="49"/>
    <w:lsdException w:name="Grid Table 5 Dark Accent 2" w:uiPriority="50"/>
    <w:lsdException w:name="Grid Table 6 Colorful Accent 2" w:uiPriority="51"/>
    <w:lsdException w:name="Grid Table 7 Colorful Accent 2" w:uiPriority="52"/>
    <w:lsdException w:name="Grid Table 1 Light Accent 3" w:uiPriority="46"/>
    <w:lsdException w:name="Grid Table 2 Accent 3" w:uiPriority="47"/>
    <w:lsdException w:name="Grid Table 3 Accent 3" w:uiPriority="48"/>
    <w:lsdException w:name="Grid Table 4 Accent 3" w:uiPriority="49"/>
    <w:lsdException w:name="Grid Table 5 Dark Accent 3" w:uiPriority="50"/>
    <w:lsdException w:name="Grid Table 6 Colorful Accent 3" w:uiPriority="51"/>
    <w:lsdException w:name="Grid Table 7 Colorful Accent 3" w:uiPriority="52"/>
    <w:lsdException w:name="Grid Table 1 Light Accent 4" w:uiPriority="46"/>
    <w:lsdException w:name="Grid Table 2 Accent 4" w:uiPriority="47"/>
    <w:lsdException w:name="Grid Table 3 Accent 4" w:uiPriority="48"/>
    <w:lsdException w:name="Grid Table 4 Accent 4" w:uiPriority="49"/>
    <w:lsdException w:name="Grid Table 5 Dark Accent 4" w:uiPriority="50"/>
    <w:lsdException w:name="Grid Table 6 Colorful Accent 4" w:uiPriority="51"/>
    <w:lsdException w:name="Grid Table 7 Colorful Accent 4" w:uiPriority="52"/>
    <w:lsdException w:name="Grid Table 1 Light Accent 5" w:uiPriority="46"/>
    <w:lsdException w:name="Grid Table 2 Accent 5" w:uiPriority="47"/>
    <w:lsdException w:name="Grid Table 3 Accent 5" w:uiPriority="48"/>
    <w:lsdException w:name="Grid Table 4 Accent 5" w:uiPriority="49"/>
    <w:lsdException w:name="Grid Table 5 Dark Accent 5" w:uiPriority="50"/>
    <w:lsdException w:name="Grid Table 6 Colorful Accent 5" w:uiPriority="51"/>
    <w:lsdException w:name="Grid Table 7 Colorful Accent 5" w:uiPriority="52"/>
    <w:lsdException w:name="Grid Table 1 Light Accent 6" w:uiPriority="46"/>
    <w:lsdException w:name="Grid Table 2 Accent 6" w:uiPriority="47"/>
    <w:lsdException w:name="Grid Table 3 Accent 6" w:uiPriority="48"/>
    <w:lsdException w:name="Grid Table 4 Accent 6" w:uiPriority="49"/>
    <w:lsdException w:name="Grid Table 5 Dark Accent 6" w:uiPriority="50"/>
    <w:lsdException w:name="Grid Table 6 Colorful Accent 6" w:uiPriority="51"/>
    <w:lsdException w:name="Grid Table 7 Colorful Accent 6" w:uiPriority="52"/>
    <w:lsdException w:name="List Table 1 Light" w:uiPriority="46"/>
    <w:lsdException w:name="List Table 2" w:uiPriority="47"/>
    <w:lsdException w:name="List Table 3" w:uiPriority="48"/>
    <w:lsdException w:name="List Table 4" w:uiPriority="49"/>
    <w:lsdException w:name="List Table 5 Dark" w:uiPriority="50"/>
    <w:lsdException w:name="List Table 6 Colorful" w:uiPriority="51"/>
    <w:lsdException w:name="List Table 7 Colorful" w:uiPriority="52"/>
    <w:lsdException w:name="List Table 1 Light Accent 1" w:uiPriority="46"/>
    <w:lsdException w:name="List Table 2 Accent 1" w:uiPriority="47"/>
    <w:lsdException w:name="List Table 3 Accent 1" w:uiPriority="48"/>
    <w:lsdException w:name="List Table 4 Accent 1" w:uiPriority="49"/>
    <w:lsdException w:name="List Table 5 Dark Accent 1" w:uiPriority="50"/>
    <w:lsdException w:name="List Table 6 Colorful Accent 1" w:uiPriority="51"/>
    <w:lsdException w:name="List Table 7 Colorful Accent 1" w:uiPriority="52"/>
    <w:lsdException w:name="List Table 1 Light Accent 2" w:uiPriority="46"/>
    <w:lsdException w:name="List Table 2 Accent 2" w:uiPriority="47"/>
    <w:lsdException w:name="List Table 3 Accent 2" w:uiPriority="48"/>
    <w:lsdException w:name="List Table 4 Accent 2" w:uiPriority="49"/>
    <w:lsdException w:name="List Table 5 Dark Accent 2" w:uiPriority="50"/>
    <w:lsdException w:name="List Table 6 Colorful Accent 2" w:uiPriority="51"/>
    <w:lsdException w:name="List Table 7 Colorful Accent 2" w:uiPriority="52"/>
    <w:lsdException w:name="List Table 1 Light Accent 3" w:uiPriority="46"/>
    <w:lsdException w:name="List Table 2 Accent 3" w:uiPriority="47"/>
    <w:lsdException w:name="List Table 3 Accent 3" w:uiPriority="48"/>
    <w:lsdException w:name="List Table 4 Accent 3" w:uiPriority="49"/>
    <w:lsdException w:name="List Table 5 Dark Accent 3" w:uiPriority="50"/>
    <w:lsdException w:name="List Table 6 Colorful Accent 3" w:uiPriority="51"/>
    <w:lsdException w:name="List Table 7 Colorful Accent 3" w:uiPriority="52"/>
    <w:lsdException w:name="List Table 1 Light Accent 4" w:uiPriority="46"/>
    <w:lsdException w:name="List Table 2 Accent 4" w:uiPriority="47"/>
    <w:lsdException w:name="List Table 3 Accent 4" w:uiPriority="48"/>
    <w:lsdException w:name="List Table 4 Accent 4" w:uiPriority="49"/>
    <w:lsdException w:name="List Table 5 Dark Accent 4" w:uiPriority="50"/>
    <w:lsdException w:name="List Table 6 Colorful Accent 4" w:uiPriority="51"/>
    <w:lsdException w:name="List Table 7 Colorful Accent 4" w:uiPriority="52"/>
    <w:lsdException w:name="List Table 1 Light Accent 5" w:uiPriority="46"/>
    <w:lsdException w:name="List Table 2 Accent 5" w:uiPriority="47"/>
    <w:lsdException w:name="List Table 3 Accent 5" w:uiPriority="48"/>
    <w:lsdException w:name="List Table 4 Accent 5" w:uiPriority="49"/>
    <w:lsdException w:name="List Table 5 Dark Accent 5" w:uiPriority="50"/>
    <w:lsdException w:name="List Table 6 Colorful Accent 5" w:uiPriority="51"/>
    <w:lsdException w:name="List Table 7 Colorful Accent 5" w:uiPriority="52"/>
    <w:lsdException w:name="List Table 1 Light Accent 6" w:uiPriority="46"/>
    <w:lsdException w:name="List Table 2 Accent 6" w:uiPriority="47"/>
    <w:lsdException w:name="List Table 3 Accent 6" w:uiPriority="48"/>
    <w:lsdException w:name="List Table 4 Accent 6" w:uiPriority="49"/>
    <w:lsdException w:name="List Table 5 Dark Accent 6" w:uiPriority="50"/>
    <w:lsdException w:name="List Table 6 Colorful Accent 6" w:uiPriority="51"/>
    <w:lsdException w:name="List Table 7 Colorful Accent 6" w:uiPriority="52"/>
    <w:lsdException w:name="Mention" w:semiHidden="1" w:unhideWhenUsed="1"/>
    <w:lsdException w:name="Smart Hyperlink" w:semiHidden="1" w:unhideWhenUsed="1"/>
    <w:lsdException w:name="Hashtag" w:semiHidden="1" w:unhideWhenUsed="1"/>
    <w:lsdException w:name="Unresolved Mention" w:semiHidden="1" w:unhideWhenUsed="1"/>
    <w:lsdException w:name="Smart Link" w:semiHidden="1" w:unhideWhenUsed="1"/>
  </w:latentStyles>
  <w:style w:type="paragraph" w:default="1" w:styleId="Normal">
    <w:name w:val="Normal"/>
    <w:qFormat/>
    <w:rsid w:val="00E5768D"/>
    <w:rPr>
      <w:sz w:val="24"/>
    </w:rPr>
  </w:style>
  <w:style w:type="paragraph" w:styleId="Naslov1">
    <w:name w:val="heading 1"/>
    <w:basedOn w:val="Normal"/>
    <w:next w:val="Normal"/>
    <w:link w:val="Naslov1Char"/>
    <w:uiPriority w:val="9"/>
    <w:qFormat/>
    <w:rsid w:val="000D3F98"/>
    <w:pPr>
      <w:keepNext/>
      <w:keepLines/>
      <w:spacing w:before="240" w:after="0"/>
      <w:outlineLvl w:val="0"/>
    </w:pPr>
    <w:rPr>
      <w:rFonts w:asciiTheme="majorHAnsi" w:eastAsiaTheme="majorEastAsia" w:hAnsiTheme="majorHAnsi" w:cstheme="majorBidi"/>
      <w:b/>
      <w:color w:val="2F5496" w:themeColor="accent1" w:themeShade="BF"/>
      <w:sz w:val="32"/>
      <w:szCs w:val="32"/>
    </w:rPr>
  </w:style>
  <w:style w:type="paragraph" w:styleId="Naslov2">
    <w:name w:val="heading 2"/>
    <w:basedOn w:val="Normal"/>
    <w:next w:val="Normal"/>
    <w:link w:val="Naslov2Char"/>
    <w:uiPriority w:val="9"/>
    <w:unhideWhenUsed/>
    <w:qFormat/>
    <w:rsid w:val="006F2F18"/>
    <w:pPr>
      <w:keepNext/>
      <w:keepLines/>
      <w:spacing w:before="40" w:after="0"/>
      <w:outlineLvl w:val="1"/>
    </w:pPr>
    <w:rPr>
      <w:rFonts w:asciiTheme="majorHAnsi" w:eastAsiaTheme="majorEastAsia" w:hAnsiTheme="majorHAnsi" w:cstheme="majorBidi"/>
      <w:color w:val="2F5496" w:themeColor="accent1" w:themeShade="BF"/>
      <w:sz w:val="26"/>
      <w:szCs w:val="26"/>
    </w:rPr>
  </w:style>
  <w:style w:type="character" w:default="1" w:styleId="Zadanifontodlomka">
    <w:name w:val="Default Paragraph Font"/>
    <w:uiPriority w:val="1"/>
    <w:semiHidden/>
    <w:unhideWhenUsed/>
  </w:style>
  <w:style w:type="table" w:default="1" w:styleId="Obinatablica">
    <w:name w:val="Normal Table"/>
    <w:uiPriority w:val="99"/>
    <w:semiHidden/>
    <w:unhideWhenUsed/>
    <w:tblPr>
      <w:tblInd w:w="0" w:type="dxa"/>
      <w:tblCellMar>
        <w:top w:w="0" w:type="dxa"/>
        <w:left w:w="108" w:type="dxa"/>
        <w:bottom w:w="0" w:type="dxa"/>
        <w:right w:w="108" w:type="dxa"/>
      </w:tblCellMar>
    </w:tblPr>
  </w:style>
  <w:style w:type="numbering" w:default="1" w:styleId="Bezpopisa">
    <w:name w:val="No List"/>
    <w:uiPriority w:val="99"/>
    <w:semiHidden/>
    <w:unhideWhenUsed/>
  </w:style>
  <w:style w:type="character" w:styleId="Naglaeno">
    <w:name w:val="Strong"/>
    <w:basedOn w:val="Zadanifontodlomka"/>
    <w:uiPriority w:val="22"/>
    <w:qFormat/>
    <w:rsid w:val="00257A15"/>
    <w:rPr>
      <w:b/>
      <w:bCs/>
    </w:rPr>
  </w:style>
  <w:style w:type="paragraph" w:customStyle="1" w:styleId="level1">
    <w:name w:val="level1"/>
    <w:basedOn w:val="Normal"/>
    <w:rsid w:val="00257A15"/>
    <w:pPr>
      <w:spacing w:before="100" w:beforeAutospacing="1" w:after="100" w:afterAutospacing="1" w:line="240" w:lineRule="auto"/>
    </w:pPr>
    <w:rPr>
      <w:rFonts w:ascii="Times New Roman" w:eastAsia="Times New Roman" w:hAnsi="Times New Roman" w:cs="Times New Roman"/>
      <w:szCs w:val="24"/>
      <w:lang w:eastAsia="hr-HR"/>
    </w:rPr>
  </w:style>
  <w:style w:type="character" w:customStyle="1" w:styleId="Naslov1Char">
    <w:name w:val="Naslov 1 Char"/>
    <w:basedOn w:val="Zadanifontodlomka"/>
    <w:link w:val="Naslov1"/>
    <w:uiPriority w:val="9"/>
    <w:rsid w:val="000D3F98"/>
    <w:rPr>
      <w:rFonts w:asciiTheme="majorHAnsi" w:eastAsiaTheme="majorEastAsia" w:hAnsiTheme="majorHAnsi" w:cstheme="majorBidi"/>
      <w:b/>
      <w:color w:val="2F5496" w:themeColor="accent1" w:themeShade="BF"/>
      <w:sz w:val="32"/>
      <w:szCs w:val="32"/>
    </w:rPr>
  </w:style>
  <w:style w:type="character" w:customStyle="1" w:styleId="Naslov2Char">
    <w:name w:val="Naslov 2 Char"/>
    <w:basedOn w:val="Zadanifontodlomka"/>
    <w:link w:val="Naslov2"/>
    <w:uiPriority w:val="9"/>
    <w:rsid w:val="006F2F18"/>
    <w:rPr>
      <w:rFonts w:asciiTheme="majorHAnsi" w:eastAsiaTheme="majorEastAsia" w:hAnsiTheme="majorHAnsi" w:cstheme="majorBidi"/>
      <w:color w:val="2F5496" w:themeColor="accent1" w:themeShade="BF"/>
      <w:sz w:val="26"/>
      <w:szCs w:val="26"/>
    </w:rPr>
  </w:style>
  <w:style w:type="paragraph" w:styleId="Podnaslov">
    <w:name w:val="Subtitle"/>
    <w:basedOn w:val="Normal"/>
    <w:next w:val="Normal"/>
    <w:link w:val="PodnaslovChar"/>
    <w:uiPriority w:val="11"/>
    <w:qFormat/>
    <w:rsid w:val="00E5768D"/>
    <w:pPr>
      <w:numPr>
        <w:ilvl w:val="1"/>
      </w:numPr>
    </w:pPr>
    <w:rPr>
      <w:rFonts w:eastAsiaTheme="minorEastAsia"/>
      <w:color w:val="5A5A5A" w:themeColor="text1" w:themeTint="A5"/>
      <w:spacing w:val="15"/>
    </w:rPr>
  </w:style>
  <w:style w:type="character" w:customStyle="1" w:styleId="PodnaslovChar">
    <w:name w:val="Podnaslov Char"/>
    <w:basedOn w:val="Zadanifontodlomka"/>
    <w:link w:val="Podnaslov"/>
    <w:uiPriority w:val="11"/>
    <w:rsid w:val="00E5768D"/>
    <w:rPr>
      <w:rFonts w:eastAsiaTheme="minorEastAsia"/>
      <w:color w:val="5A5A5A" w:themeColor="text1" w:themeTint="A5"/>
      <w:spacing w:val="15"/>
      <w:sz w:val="24"/>
    </w:rPr>
  </w:style>
  <w:style w:type="paragraph" w:styleId="Odlomakpopisa">
    <w:name w:val="List Paragraph"/>
    <w:basedOn w:val="Normal"/>
    <w:uiPriority w:val="34"/>
    <w:qFormat/>
    <w:rsid w:val="00E5768D"/>
    <w:pPr>
      <w:ind w:left="720"/>
      <w:contextualSpacing/>
    </w:pPr>
  </w:style>
  <w:style w:type="character" w:styleId="Hiperveza">
    <w:name w:val="Hyperlink"/>
    <w:basedOn w:val="Zadanifontodlomka"/>
    <w:uiPriority w:val="99"/>
    <w:unhideWhenUsed/>
    <w:rsid w:val="006D51D1"/>
    <w:rPr>
      <w:color w:val="0563C1" w:themeColor="hyperlink"/>
      <w:u w:val="single"/>
    </w:rPr>
  </w:style>
  <w:style w:type="character" w:styleId="Nerijeenospominjanje">
    <w:name w:val="Unresolved Mention"/>
    <w:basedOn w:val="Zadanifontodlomka"/>
    <w:uiPriority w:val="99"/>
    <w:semiHidden/>
    <w:unhideWhenUsed/>
    <w:rsid w:val="006D51D1"/>
    <w:rPr>
      <w:color w:val="605E5C"/>
      <w:shd w:val="clear" w:color="auto" w:fill="E1DFDD"/>
    </w:rPr>
  </w:style>
  <w:style w:type="paragraph" w:styleId="Opisslike">
    <w:name w:val="caption"/>
    <w:basedOn w:val="Normal"/>
    <w:next w:val="Normal"/>
    <w:uiPriority w:val="35"/>
    <w:unhideWhenUsed/>
    <w:qFormat/>
    <w:rsid w:val="00A04DEE"/>
    <w:pPr>
      <w:spacing w:after="200" w:line="240" w:lineRule="auto"/>
    </w:pPr>
    <w:rPr>
      <w:i/>
      <w:iCs/>
      <w:color w:val="44546A" w:themeColor="text2"/>
      <w:sz w:val="18"/>
      <w:szCs w:val="18"/>
    </w:rPr>
  </w:style>
  <w:style w:type="paragraph" w:styleId="Naslov">
    <w:name w:val="Title"/>
    <w:basedOn w:val="Normal"/>
    <w:next w:val="Normal"/>
    <w:link w:val="NaslovChar"/>
    <w:uiPriority w:val="10"/>
    <w:qFormat/>
    <w:rsid w:val="00DC4D00"/>
    <w:pPr>
      <w:spacing w:after="0" w:line="240" w:lineRule="auto"/>
      <w:contextualSpacing/>
    </w:pPr>
    <w:rPr>
      <w:rFonts w:asciiTheme="majorHAnsi" w:eastAsiaTheme="majorEastAsia" w:hAnsiTheme="majorHAnsi" w:cstheme="majorBidi"/>
      <w:spacing w:val="-10"/>
      <w:kern w:val="28"/>
      <w:sz w:val="56"/>
      <w:szCs w:val="56"/>
    </w:rPr>
  </w:style>
  <w:style w:type="character" w:customStyle="1" w:styleId="NaslovChar">
    <w:name w:val="Naslov Char"/>
    <w:basedOn w:val="Zadanifontodlomka"/>
    <w:link w:val="Naslov"/>
    <w:uiPriority w:val="10"/>
    <w:rsid w:val="00DC4D00"/>
    <w:rPr>
      <w:rFonts w:asciiTheme="majorHAnsi" w:eastAsiaTheme="majorEastAsia" w:hAnsiTheme="majorHAnsi" w:cstheme="majorBidi"/>
      <w:spacing w:val="-10"/>
      <w:kern w:val="28"/>
      <w:sz w:val="56"/>
      <w:szCs w:val="56"/>
    </w:rPr>
  </w:style>
  <w:style w:type="paragraph" w:styleId="Bezproreda">
    <w:name w:val="No Spacing"/>
    <w:uiPriority w:val="1"/>
    <w:qFormat/>
    <w:rsid w:val="00A448FC"/>
    <w:pPr>
      <w:spacing w:after="0" w:line="240" w:lineRule="auto"/>
    </w:pPr>
    <w:rPr>
      <w:sz w:val="24"/>
    </w:rPr>
  </w:style>
</w:styles>
</file>

<file path=word/webSettings.xml><?xml version="1.0" encoding="utf-8"?>
<w:webSetting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mc:Ignorable="w14 w15 w16se w16cid">
  <w:divs>
    <w:div w:id="1343123106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  <w:divsChild>
        <w:div w:id="176313862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  <w:div w:id="1060595839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  <w:div w:id="1889218587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  <w:div w:id="453788709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</w:divsChild>
    </w:div>
    <w:div w:id="1572041153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  <w:divsChild>
        <w:div w:id="2000494697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  <w:div w:id="1957831681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  <w:div w:id="1090202282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  <w:div w:id="1151020564">
          <w:marLeft w:val="0"/>
          <w:marRight w:val="0"/>
          <w:marTop w:val="0"/>
          <w:marBottom w:val="0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</w:divsChild>
    </w:div>
    <w:div w:id="1948804833">
      <w:bodyDiv w:val="1"/>
      <w:marLeft w:val="0"/>
      <w:marRight w:val="0"/>
      <w:marTop w:val="0"/>
      <w:marBottom w:val="0"/>
      <w:divBdr>
        <w:top w:val="none" w:sz="0" w:space="0" w:color="auto"/>
        <w:left w:val="none" w:sz="0" w:space="0" w:color="auto"/>
        <w:bottom w:val="none" w:sz="0" w:space="0" w:color="auto"/>
        <w:right w:val="none" w:sz="0" w:space="0" w:color="auto"/>
      </w:divBdr>
      <w:divsChild>
        <w:div w:id="1202597110">
          <w:marLeft w:val="0"/>
          <w:marRight w:val="0"/>
          <w:marTop w:val="0"/>
          <w:marBottom w:val="336"/>
          <w:divBdr>
            <w:top w:val="none" w:sz="0" w:space="0" w:color="auto"/>
            <w:left w:val="none" w:sz="0" w:space="0" w:color="auto"/>
            <w:bottom w:val="none" w:sz="0" w:space="0" w:color="auto"/>
            <w:right w:val="none" w:sz="0" w:space="0" w:color="auto"/>
          </w:divBdr>
        </w:div>
      </w:divsChild>
    </w:div>
  </w:divs>
  <w:optimizeForBrowser/>
  <w:allowPNG/>
</w:webSettings>
</file>

<file path=word/_rels/document.xml.rels><?xml version="1.0" encoding="UTF-8" standalone="yes"?>
<Relationships xmlns="http://schemas.openxmlformats.org/package/2006/relationships"><Relationship Id="rId8" Type="http://schemas.openxmlformats.org/officeDocument/2006/relationships/image" Target="media/image2.png"/><Relationship Id="rId13" Type="http://schemas.openxmlformats.org/officeDocument/2006/relationships/image" Target="media/image6.png"/><Relationship Id="rId18" Type="http://schemas.openxmlformats.org/officeDocument/2006/relationships/diagramLayout" Target="diagrams/layout1.xml"/><Relationship Id="rId3" Type="http://schemas.openxmlformats.org/officeDocument/2006/relationships/styles" Target="styles.xml"/><Relationship Id="rId21" Type="http://schemas.microsoft.com/office/2007/relationships/diagramDrawing" Target="diagrams/drawing1.xml"/><Relationship Id="rId7" Type="http://schemas.microsoft.com/office/2007/relationships/hdphoto" Target="media/hdphoto1.wdp"/><Relationship Id="rId12" Type="http://schemas.openxmlformats.org/officeDocument/2006/relationships/image" Target="media/image5.emf"/><Relationship Id="rId17" Type="http://schemas.openxmlformats.org/officeDocument/2006/relationships/diagramData" Target="diagrams/data1.xml"/><Relationship Id="rId2" Type="http://schemas.openxmlformats.org/officeDocument/2006/relationships/numbering" Target="numbering.xml"/><Relationship Id="rId16" Type="http://schemas.openxmlformats.org/officeDocument/2006/relationships/image" Target="media/image9.png"/><Relationship Id="rId20" Type="http://schemas.openxmlformats.org/officeDocument/2006/relationships/diagramColors" Target="diagrams/colors1.xml"/><Relationship Id="rId1" Type="http://schemas.openxmlformats.org/officeDocument/2006/relationships/customXml" Target="../customXml/item1.xml"/><Relationship Id="rId6" Type="http://schemas.openxmlformats.org/officeDocument/2006/relationships/image" Target="media/image1.png"/><Relationship Id="rId11" Type="http://schemas.openxmlformats.org/officeDocument/2006/relationships/image" Target="media/image4.png"/><Relationship Id="rId24" Type="http://schemas.openxmlformats.org/officeDocument/2006/relationships/theme" Target="theme/theme1.xml"/><Relationship Id="rId5" Type="http://schemas.openxmlformats.org/officeDocument/2006/relationships/webSettings" Target="webSettings.xml"/><Relationship Id="rId15" Type="http://schemas.openxmlformats.org/officeDocument/2006/relationships/image" Target="media/image8.png"/><Relationship Id="rId23" Type="http://schemas.openxmlformats.org/officeDocument/2006/relationships/fontTable" Target="fontTable.xml"/><Relationship Id="rId10" Type="http://schemas.microsoft.com/office/2007/relationships/hdphoto" Target="media/hdphoto2.wdp"/><Relationship Id="rId19" Type="http://schemas.openxmlformats.org/officeDocument/2006/relationships/diagramQuickStyle" Target="diagrams/quickStyle1.xml"/><Relationship Id="rId4" Type="http://schemas.openxmlformats.org/officeDocument/2006/relationships/settings" Target="settings.xml"/><Relationship Id="rId9" Type="http://schemas.openxmlformats.org/officeDocument/2006/relationships/image" Target="media/image3.png"/><Relationship Id="rId14" Type="http://schemas.openxmlformats.org/officeDocument/2006/relationships/image" Target="media/image7.png"/><Relationship Id="rId22" Type="http://schemas.openxmlformats.org/officeDocument/2006/relationships/image" Target="media/image10.png"/></Relationships>
</file>

<file path=word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word/diagrams/data1.xml><?xml version="1.0" encoding="utf-8"?>
<dgm:dataModel xmlns:dgm="http://schemas.openxmlformats.org/drawingml/2006/diagram" xmlns:a="http://schemas.openxmlformats.org/drawingml/2006/main">
  <dgm:ptLst>
    <dgm:pt modelId="{F6717630-7281-4938-84CD-2209180B773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76A1CA4B-B760-4045-95D2-40A40F22315C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hr-HR"/>
            <a:t>MATLAB</a:t>
          </a:r>
        </a:p>
      </dgm:t>
    </dgm:pt>
    <dgm:pt modelId="{0A8100D3-4075-4B89-B2EF-6F702B8F3F9B}" type="parTrans" cxnId="{53A3EBF7-EB64-4823-86B8-35E1A293EEEF}">
      <dgm:prSet/>
      <dgm:spPr/>
      <dgm:t>
        <a:bodyPr/>
        <a:lstStyle/>
        <a:p>
          <a:pPr algn="ctr"/>
          <a:endParaRPr lang="hr-HR"/>
        </a:p>
      </dgm:t>
    </dgm:pt>
    <dgm:pt modelId="{BD0480CD-55B5-4AA1-AFC3-58B9A1851D8C}" type="sibTrans" cxnId="{53A3EBF7-EB64-4823-86B8-35E1A293EEEF}">
      <dgm:prSet/>
      <dgm:spPr>
        <a:solidFill>
          <a:srgbClr val="C48170"/>
        </a:solidFill>
      </dgm:spPr>
      <dgm:t>
        <a:bodyPr/>
        <a:lstStyle/>
        <a:p>
          <a:endParaRPr lang="hr-HR"/>
        </a:p>
      </dgm:t>
    </dgm:pt>
    <dgm:pt modelId="{3CBFC569-88D4-466C-948D-EFE85468125D}">
      <dgm:prSet phldrT="[Tekst]"/>
      <dgm:spPr/>
      <dgm:t>
        <a:bodyPr/>
        <a:lstStyle/>
        <a:p>
          <a:pPr algn="ctr"/>
          <a:r>
            <a:rPr lang="hr-HR"/>
            <a:t>WEKINATOR</a:t>
          </a:r>
        </a:p>
      </dgm:t>
    </dgm:pt>
    <dgm:pt modelId="{E757A918-1271-4B0A-B8B6-18DD5FA21B00}" type="parTrans" cxnId="{07AFED53-3098-4667-85F9-B322BD16865B}">
      <dgm:prSet/>
      <dgm:spPr/>
      <dgm:t>
        <a:bodyPr/>
        <a:lstStyle/>
        <a:p>
          <a:pPr algn="ctr"/>
          <a:endParaRPr lang="hr-HR"/>
        </a:p>
      </dgm:t>
    </dgm:pt>
    <dgm:pt modelId="{3A39E2FA-102F-4EAD-ABDD-E3D25EE24396}" type="sibTrans" cxnId="{07AFED53-3098-4667-85F9-B322BD16865B}">
      <dgm:prSet/>
      <dgm:spPr/>
      <dgm:t>
        <a:bodyPr/>
        <a:lstStyle/>
        <a:p>
          <a:pPr algn="ctr"/>
          <a:endParaRPr lang="hr-HR"/>
        </a:p>
      </dgm:t>
    </dgm:pt>
    <dgm:pt modelId="{2AE477EA-EFA3-476F-AC93-4ED2AFD21716}">
      <dgm:prSet phldrT="[Tekst]"/>
      <dgm:spPr/>
      <dgm:t>
        <a:bodyPr/>
        <a:lstStyle/>
        <a:p>
          <a:pPr algn="ctr"/>
          <a:r>
            <a:rPr lang="hr-HR"/>
            <a:t>MAX/MSP</a:t>
          </a:r>
        </a:p>
      </dgm:t>
    </dgm:pt>
    <dgm:pt modelId="{FF38BAA9-0E30-4718-8BD3-81936B5544F5}" type="parTrans" cxnId="{F09224F1-56B1-4CB3-8B4A-910C002CA4D8}">
      <dgm:prSet/>
      <dgm:spPr/>
      <dgm:t>
        <a:bodyPr/>
        <a:lstStyle/>
        <a:p>
          <a:pPr algn="ctr"/>
          <a:endParaRPr lang="hr-HR"/>
        </a:p>
      </dgm:t>
    </dgm:pt>
    <dgm:pt modelId="{D87FC4D5-8840-4CA2-839D-2883441D5369}" type="sibTrans" cxnId="{F09224F1-56B1-4CB3-8B4A-910C002CA4D8}">
      <dgm:prSet/>
      <dgm:spPr/>
      <dgm:t>
        <a:bodyPr/>
        <a:lstStyle/>
        <a:p>
          <a:pPr algn="ctr"/>
          <a:endParaRPr lang="hr-HR"/>
        </a:p>
      </dgm:t>
    </dgm:pt>
    <dgm:pt modelId="{E289DA0F-7E61-456C-AA71-7898D1BC856C}" type="pres">
      <dgm:prSet presAssocID="{F6717630-7281-4938-84CD-2209180B7733}" presName="Name0" presStyleCnt="0">
        <dgm:presLayoutVars>
          <dgm:dir/>
          <dgm:resizeHandles val="exact"/>
        </dgm:presLayoutVars>
      </dgm:prSet>
      <dgm:spPr/>
    </dgm:pt>
    <dgm:pt modelId="{A3ABEFD8-9738-4408-BAA6-4017049C0F55}" type="pres">
      <dgm:prSet presAssocID="{76A1CA4B-B760-4045-95D2-40A40F22315C}" presName="node" presStyleLbl="node1" presStyleIdx="0" presStyleCnt="3">
        <dgm:presLayoutVars>
          <dgm:bulletEnabled val="1"/>
        </dgm:presLayoutVars>
      </dgm:prSet>
      <dgm:spPr/>
    </dgm:pt>
    <dgm:pt modelId="{82D92542-E412-4C7B-AFA0-EDF3308A71E2}" type="pres">
      <dgm:prSet presAssocID="{BD0480CD-55B5-4AA1-AFC3-58B9A1851D8C}" presName="sibTrans" presStyleLbl="sibTrans2D1" presStyleIdx="0" presStyleCnt="2"/>
      <dgm:spPr/>
    </dgm:pt>
    <dgm:pt modelId="{65A336CD-AA3E-4A97-B76A-53BBF3C5F8E7}" type="pres">
      <dgm:prSet presAssocID="{BD0480CD-55B5-4AA1-AFC3-58B9A1851D8C}" presName="connectorText" presStyleLbl="sibTrans2D1" presStyleIdx="0" presStyleCnt="2"/>
      <dgm:spPr/>
    </dgm:pt>
    <dgm:pt modelId="{521B1539-13F0-4EDC-BEAC-A1E7B6D62197}" type="pres">
      <dgm:prSet presAssocID="{3CBFC569-88D4-466C-948D-EFE85468125D}" presName="node" presStyleLbl="node1" presStyleIdx="1" presStyleCnt="3">
        <dgm:presLayoutVars>
          <dgm:bulletEnabled val="1"/>
        </dgm:presLayoutVars>
      </dgm:prSet>
      <dgm:spPr/>
    </dgm:pt>
    <dgm:pt modelId="{406D03B6-2533-4B32-A5AD-B152E1586576}" type="pres">
      <dgm:prSet presAssocID="{3A39E2FA-102F-4EAD-ABDD-E3D25EE24396}" presName="sibTrans" presStyleLbl="sibTrans2D1" presStyleIdx="1" presStyleCnt="2"/>
      <dgm:spPr/>
    </dgm:pt>
    <dgm:pt modelId="{26C758B1-7610-45DB-95CC-C4A3AF7F5FE1}" type="pres">
      <dgm:prSet presAssocID="{3A39E2FA-102F-4EAD-ABDD-E3D25EE24396}" presName="connectorText" presStyleLbl="sibTrans2D1" presStyleIdx="1" presStyleCnt="2"/>
      <dgm:spPr/>
    </dgm:pt>
    <dgm:pt modelId="{70981427-7E12-4F28-BD1B-4AB931D0DD6D}" type="pres">
      <dgm:prSet presAssocID="{2AE477EA-EFA3-476F-AC93-4ED2AFD21716}" presName="node" presStyleLbl="node1" presStyleIdx="2" presStyleCnt="3">
        <dgm:presLayoutVars>
          <dgm:bulletEnabled val="1"/>
        </dgm:presLayoutVars>
      </dgm:prSet>
      <dgm:spPr/>
    </dgm:pt>
  </dgm:ptLst>
  <dgm:cxnLst>
    <dgm:cxn modelId="{D8D3DC2F-1125-4A97-8A6D-C7FAA989DB25}" type="presOf" srcId="{3A39E2FA-102F-4EAD-ABDD-E3D25EE24396}" destId="{406D03B6-2533-4B32-A5AD-B152E1586576}" srcOrd="0" destOrd="0" presId="urn:microsoft.com/office/officeart/2005/8/layout/process1"/>
    <dgm:cxn modelId="{43BFED61-546E-464E-9947-C12326ECB0B7}" type="presOf" srcId="{BD0480CD-55B5-4AA1-AFC3-58B9A1851D8C}" destId="{65A336CD-AA3E-4A97-B76A-53BBF3C5F8E7}" srcOrd="1" destOrd="0" presId="urn:microsoft.com/office/officeart/2005/8/layout/process1"/>
    <dgm:cxn modelId="{97B1394E-EF82-4F43-A7DC-9A4AA39794A1}" type="presOf" srcId="{76A1CA4B-B760-4045-95D2-40A40F22315C}" destId="{A3ABEFD8-9738-4408-BAA6-4017049C0F55}" srcOrd="0" destOrd="0" presId="urn:microsoft.com/office/officeart/2005/8/layout/process1"/>
    <dgm:cxn modelId="{2C2C9370-DABD-46BF-9042-B5790F162430}" type="presOf" srcId="{3CBFC569-88D4-466C-948D-EFE85468125D}" destId="{521B1539-13F0-4EDC-BEAC-A1E7B6D62197}" srcOrd="0" destOrd="0" presId="urn:microsoft.com/office/officeart/2005/8/layout/process1"/>
    <dgm:cxn modelId="{07AFED53-3098-4667-85F9-B322BD16865B}" srcId="{F6717630-7281-4938-84CD-2209180B7733}" destId="{3CBFC569-88D4-466C-948D-EFE85468125D}" srcOrd="1" destOrd="0" parTransId="{E757A918-1271-4B0A-B8B6-18DD5FA21B00}" sibTransId="{3A39E2FA-102F-4EAD-ABDD-E3D25EE24396}"/>
    <dgm:cxn modelId="{B4C1D886-6AE9-4869-855B-3AB755D95B76}" type="presOf" srcId="{F6717630-7281-4938-84CD-2209180B7733}" destId="{E289DA0F-7E61-456C-AA71-7898D1BC856C}" srcOrd="0" destOrd="0" presId="urn:microsoft.com/office/officeart/2005/8/layout/process1"/>
    <dgm:cxn modelId="{7C1B10A7-9D1E-4490-997F-C483D09C5AA3}" type="presOf" srcId="{2AE477EA-EFA3-476F-AC93-4ED2AFD21716}" destId="{70981427-7E12-4F28-BD1B-4AB931D0DD6D}" srcOrd="0" destOrd="0" presId="urn:microsoft.com/office/officeart/2005/8/layout/process1"/>
    <dgm:cxn modelId="{3EB676B5-25CB-424D-BCA0-4A1B4AEF2E13}" type="presOf" srcId="{BD0480CD-55B5-4AA1-AFC3-58B9A1851D8C}" destId="{82D92542-E412-4C7B-AFA0-EDF3308A71E2}" srcOrd="0" destOrd="0" presId="urn:microsoft.com/office/officeart/2005/8/layout/process1"/>
    <dgm:cxn modelId="{F3365CE2-D069-421A-B719-6762C72D00BC}" type="presOf" srcId="{3A39E2FA-102F-4EAD-ABDD-E3D25EE24396}" destId="{26C758B1-7610-45DB-95CC-C4A3AF7F5FE1}" srcOrd="1" destOrd="0" presId="urn:microsoft.com/office/officeart/2005/8/layout/process1"/>
    <dgm:cxn modelId="{F09224F1-56B1-4CB3-8B4A-910C002CA4D8}" srcId="{F6717630-7281-4938-84CD-2209180B7733}" destId="{2AE477EA-EFA3-476F-AC93-4ED2AFD21716}" srcOrd="2" destOrd="0" parTransId="{FF38BAA9-0E30-4718-8BD3-81936B5544F5}" sibTransId="{D87FC4D5-8840-4CA2-839D-2883441D5369}"/>
    <dgm:cxn modelId="{53A3EBF7-EB64-4823-86B8-35E1A293EEEF}" srcId="{F6717630-7281-4938-84CD-2209180B7733}" destId="{76A1CA4B-B760-4045-95D2-40A40F22315C}" srcOrd="0" destOrd="0" parTransId="{0A8100D3-4075-4B89-B2EF-6F702B8F3F9B}" sibTransId="{BD0480CD-55B5-4AA1-AFC3-58B9A1851D8C}"/>
    <dgm:cxn modelId="{DFECA8EE-A848-4706-8C8E-725EEB68D1FD}" type="presParOf" srcId="{E289DA0F-7E61-456C-AA71-7898D1BC856C}" destId="{A3ABEFD8-9738-4408-BAA6-4017049C0F55}" srcOrd="0" destOrd="0" presId="urn:microsoft.com/office/officeart/2005/8/layout/process1"/>
    <dgm:cxn modelId="{92DB2A51-C767-4FAD-9844-61194E53E633}" type="presParOf" srcId="{E289DA0F-7E61-456C-AA71-7898D1BC856C}" destId="{82D92542-E412-4C7B-AFA0-EDF3308A71E2}" srcOrd="1" destOrd="0" presId="urn:microsoft.com/office/officeart/2005/8/layout/process1"/>
    <dgm:cxn modelId="{CFC78922-0450-4FD8-A27B-261F4B24B9A1}" type="presParOf" srcId="{82D92542-E412-4C7B-AFA0-EDF3308A71E2}" destId="{65A336CD-AA3E-4A97-B76A-53BBF3C5F8E7}" srcOrd="0" destOrd="0" presId="urn:microsoft.com/office/officeart/2005/8/layout/process1"/>
    <dgm:cxn modelId="{1B581102-BFBE-405B-95EB-8220242236CC}" type="presParOf" srcId="{E289DA0F-7E61-456C-AA71-7898D1BC856C}" destId="{521B1539-13F0-4EDC-BEAC-A1E7B6D62197}" srcOrd="2" destOrd="0" presId="urn:microsoft.com/office/officeart/2005/8/layout/process1"/>
    <dgm:cxn modelId="{559F6A4D-0820-4A17-B8B9-4B9008A86BAF}" type="presParOf" srcId="{E289DA0F-7E61-456C-AA71-7898D1BC856C}" destId="{406D03B6-2533-4B32-A5AD-B152E1586576}" srcOrd="3" destOrd="0" presId="urn:microsoft.com/office/officeart/2005/8/layout/process1"/>
    <dgm:cxn modelId="{E746F572-0B27-4C5C-8F5E-0F88D7E08455}" type="presParOf" srcId="{406D03B6-2533-4B32-A5AD-B152E1586576}" destId="{26C758B1-7610-45DB-95CC-C4A3AF7F5FE1}" srcOrd="0" destOrd="0" presId="urn:microsoft.com/office/officeart/2005/8/layout/process1"/>
    <dgm:cxn modelId="{8A409176-9E41-4B54-8D48-04D5FB3CACD3}" type="presParOf" srcId="{E289DA0F-7E61-456C-AA71-7898D1BC856C}" destId="{70981427-7E12-4F28-BD1B-4AB931D0DD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word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BEFD8-9738-4408-BAA6-4017049C0F55}">
      <dsp:nvSpPr>
        <dsp:cNvPr id="0" name=""/>
        <dsp:cNvSpPr/>
      </dsp:nvSpPr>
      <dsp:spPr>
        <a:xfrm>
          <a:off x="4549" y="446805"/>
          <a:ext cx="1359680" cy="8158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MATLAB</a:t>
          </a:r>
        </a:p>
      </dsp:txBody>
      <dsp:txXfrm>
        <a:off x="28443" y="470699"/>
        <a:ext cx="1311892" cy="768020"/>
      </dsp:txXfrm>
    </dsp:sp>
    <dsp:sp modelId="{82D92542-E412-4C7B-AFA0-EDF3308A71E2}">
      <dsp:nvSpPr>
        <dsp:cNvPr id="0" name=""/>
        <dsp:cNvSpPr/>
      </dsp:nvSpPr>
      <dsp:spPr>
        <a:xfrm>
          <a:off x="1500197" y="686109"/>
          <a:ext cx="288252" cy="337200"/>
        </a:xfrm>
        <a:prstGeom prst="rightArrow">
          <a:avLst>
            <a:gd name="adj1" fmla="val 60000"/>
            <a:gd name="adj2" fmla="val 50000"/>
          </a:avLst>
        </a:prstGeom>
        <a:solidFill>
          <a:srgbClr val="C4817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1500197" y="753549"/>
        <a:ext cx="201776" cy="202320"/>
      </dsp:txXfrm>
    </dsp:sp>
    <dsp:sp modelId="{521B1539-13F0-4EDC-BEAC-A1E7B6D62197}">
      <dsp:nvSpPr>
        <dsp:cNvPr id="0" name=""/>
        <dsp:cNvSpPr/>
      </dsp:nvSpPr>
      <dsp:spPr>
        <a:xfrm>
          <a:off x="1908102" y="446805"/>
          <a:ext cx="1359680" cy="815808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WEKINATOR</a:t>
          </a:r>
        </a:p>
      </dsp:txBody>
      <dsp:txXfrm>
        <a:off x="1931996" y="470699"/>
        <a:ext cx="1311892" cy="768020"/>
      </dsp:txXfrm>
    </dsp:sp>
    <dsp:sp modelId="{406D03B6-2533-4B32-A5AD-B152E1586576}">
      <dsp:nvSpPr>
        <dsp:cNvPr id="0" name=""/>
        <dsp:cNvSpPr/>
      </dsp:nvSpPr>
      <dsp:spPr>
        <a:xfrm>
          <a:off x="3403750" y="686109"/>
          <a:ext cx="288252" cy="33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3403750" y="753549"/>
        <a:ext cx="201776" cy="202320"/>
      </dsp:txXfrm>
    </dsp:sp>
    <dsp:sp modelId="{70981427-7E12-4F28-BD1B-4AB931D0DD6D}">
      <dsp:nvSpPr>
        <dsp:cNvPr id="0" name=""/>
        <dsp:cNvSpPr/>
      </dsp:nvSpPr>
      <dsp:spPr>
        <a:xfrm>
          <a:off x="3811655" y="446805"/>
          <a:ext cx="1359680" cy="81580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MAX/MSP</a:t>
          </a:r>
        </a:p>
      </dsp:txBody>
      <dsp:txXfrm>
        <a:off x="3835549" y="470699"/>
        <a:ext cx="1311892" cy="768020"/>
      </dsp:txXfrm>
    </dsp:sp>
  </dsp:spTree>
</dsp:drawing>
</file>

<file path=word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word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word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:Sources xmlns:b="http://schemas.openxmlformats.org/officeDocument/2006/bibliography" xmlns="http://schemas.openxmlformats.org/officeDocument/2006/bibliography" SelectedStyle="\APASixthEditionOfficeOnline.xsl" StyleName="APA" Version="6"/>
</file>

<file path=customXml/itemProps1.xml><?xml version="1.0" encoding="utf-8"?>
<ds:datastoreItem xmlns:ds="http://schemas.openxmlformats.org/officeDocument/2006/customXml" ds:itemID="{7F48810B-0AA0-435F-A196-503C9BA91580}">
  <ds:schemaRefs>
    <ds:schemaRef ds:uri="http://schemas.openxmlformats.org/officeDocument/2006/bibliograph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Normal</Template>
  <TotalTime>350</TotalTime>
  <Pages>3</Pages>
  <Words>708</Words>
  <Characters>4039</Characters>
  <Application>Microsoft Office Word</Application>
  <DocSecurity>0</DocSecurity>
  <Lines>33</Lines>
  <Paragraphs>9</Paragraphs>
  <ScaleCrop>false</ScaleCrop>
  <HeadingPairs>
    <vt:vector size="4" baseType="variant">
      <vt:variant>
        <vt:lpstr>Naslov</vt:lpstr>
      </vt:variant>
      <vt:variant>
        <vt:i4>1</vt:i4>
      </vt:variant>
      <vt:variant>
        <vt:lpstr>Naslovi</vt:lpstr>
      </vt:variant>
      <vt:variant>
        <vt:i4>8</vt:i4>
      </vt:variant>
    </vt:vector>
  </HeadingPairs>
  <TitlesOfParts>
    <vt:vector size="9" baseType="lpstr">
      <vt:lpstr/>
      <vt:lpstr>Dance to music………………</vt:lpstr>
      <vt:lpstr>Izvedbeno rješenje</vt:lpstr>
      <vt:lpstr>    Karakteristike NRF51 senzorskih modula</vt:lpstr>
      <vt:lpstr>    Prijem podataka</vt:lpstr>
      <vt:lpstr>    //OBRADA PODATAKA NA RAČUNALU</vt:lpstr>
      <vt:lpstr>    MATLAB</vt:lpstr>
      <vt:lpstr>    WEKINATOR</vt:lpstr>
      <vt:lpstr>    MAX/MSP</vt:lpstr>
    </vt:vector>
  </TitlesOfParts>
  <Company/>
  <LinksUpToDate>false</LinksUpToDate>
  <CharactersWithSpaces>4738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Tomislav Nogić</dc:creator>
  <cp:keywords/>
  <dc:description/>
  <cp:lastModifiedBy>Tomislav Nogić</cp:lastModifiedBy>
  <cp:revision>102</cp:revision>
  <dcterms:created xsi:type="dcterms:W3CDTF">2019-05-16T06:53:00Z</dcterms:created>
  <dcterms:modified xsi:type="dcterms:W3CDTF">2019-05-16T18:50:00Z</dcterms:modified>
</cp:coreProperties>
</file>