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8B248BB9-FEF5-4DD3-9751-EA567703F50C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32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253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87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7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627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843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56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303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295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372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795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3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945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131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582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79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49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06A4-BF93-41F5-98C9-638F88BAFB9F}" type="datetimeFigureOut">
              <a:rPr lang="hr-HR" smtClean="0"/>
              <a:t>20.3.2019.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606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AA208-20E2-46E1-A128-C33607640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Dance to music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619865-0CA9-46F5-8BA3-C697D5369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Upoznavanje s problematikom</a:t>
            </a:r>
          </a:p>
        </p:txBody>
      </p:sp>
    </p:spTree>
    <p:extLst>
      <p:ext uri="{BB962C8B-B14F-4D97-AF65-F5344CB8AC3E}">
        <p14:creationId xmlns:p14="http://schemas.microsoft.com/office/powerpoint/2010/main" val="272705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24941A-E076-489B-8DFB-2A23DAFC4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Problemi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BEC166-EABB-4C4E-8BB9-57E928D55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Nepoznavanje zahtjeva klijenta</a:t>
            </a:r>
          </a:p>
          <a:p>
            <a:pPr lvl="1"/>
            <a:r>
              <a:rPr lang="hr-HR" dirty="0"/>
              <a:t>Ne znamo kakvu glazbu klijent očekuje</a:t>
            </a:r>
          </a:p>
          <a:p>
            <a:pPr lvl="1"/>
            <a:r>
              <a:rPr lang="hr-HR" dirty="0"/>
              <a:t>Ne znamo kakvu plesnu tehniku klijent očekuje da se izvodi</a:t>
            </a:r>
          </a:p>
          <a:p>
            <a:r>
              <a:rPr lang="hr-HR" dirty="0"/>
              <a:t>Problem pretvaranja pokreta u glazbu</a:t>
            </a:r>
          </a:p>
          <a:p>
            <a:pPr lvl="1"/>
            <a:r>
              <a:rPr lang="hr-HR" dirty="0"/>
              <a:t>Kako će mirovanje ili pokret utjecati na dinamiku/ton</a:t>
            </a:r>
          </a:p>
          <a:p>
            <a:pPr lvl="1"/>
            <a:r>
              <a:rPr lang="hr-HR" dirty="0"/>
              <a:t>Hoće li brzina pokreta utjecati na ton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6602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B590A4-1E7B-4E5D-BE0A-E6B08DE70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tehnologije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2BC148-E314-4BD2-AEF5-4935F0BB6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Glavni dio – Arduino pločica</a:t>
            </a:r>
          </a:p>
          <a:p>
            <a:r>
              <a:rPr lang="hr-HR" dirty="0"/>
              <a:t>Senzori na plesaču</a:t>
            </a:r>
          </a:p>
          <a:p>
            <a:pPr lvl="1"/>
            <a:r>
              <a:rPr lang="hr-HR" dirty="0"/>
              <a:t>IMU</a:t>
            </a:r>
          </a:p>
          <a:p>
            <a:pPr lvl="2"/>
            <a:r>
              <a:rPr lang="hr-HR" dirty="0" err="1"/>
              <a:t>Akcelerometar</a:t>
            </a:r>
            <a:endParaRPr lang="hr-HR" dirty="0"/>
          </a:p>
          <a:p>
            <a:pPr lvl="2"/>
            <a:r>
              <a:rPr lang="hr-HR" dirty="0"/>
              <a:t>Žiroskop</a:t>
            </a:r>
          </a:p>
          <a:p>
            <a:pPr lvl="2"/>
            <a:r>
              <a:rPr lang="hr-HR" dirty="0" err="1"/>
              <a:t>Magnetometar</a:t>
            </a:r>
            <a:endParaRPr lang="hr-HR" dirty="0"/>
          </a:p>
          <a:p>
            <a:r>
              <a:rPr lang="hr-HR" dirty="0"/>
              <a:t>Zvučnici</a:t>
            </a:r>
          </a:p>
          <a:p>
            <a:r>
              <a:rPr lang="hr-HR" dirty="0"/>
              <a:t>Komunikacija između senzora i pločice</a:t>
            </a:r>
          </a:p>
          <a:p>
            <a:pPr lvl="1"/>
            <a:r>
              <a:rPr lang="hr-HR" dirty="0"/>
              <a:t>Bluetooth</a:t>
            </a:r>
          </a:p>
          <a:p>
            <a:r>
              <a:rPr lang="hr-HR" dirty="0"/>
              <a:t>Veza između pločice i zvučnika</a:t>
            </a:r>
          </a:p>
          <a:p>
            <a:pPr lvl="1"/>
            <a:r>
              <a:rPr lang="hr-HR" dirty="0"/>
              <a:t>3.5 mm priključak</a:t>
            </a:r>
          </a:p>
        </p:txBody>
      </p:sp>
    </p:spTree>
    <p:extLst>
      <p:ext uri="{BB962C8B-B14F-4D97-AF65-F5344CB8AC3E}">
        <p14:creationId xmlns:p14="http://schemas.microsoft.com/office/powerpoint/2010/main" val="3186590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4CE066-5EDB-4004-AA5B-F11B2715D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OSTALE RAZMATRANE TEHNOLOGIJE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CC6782E-226F-4110-A46C-5137207FB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Ultrazvučni senzori, kamere (poput sustava </a:t>
            </a:r>
            <a:r>
              <a:rPr lang="hr-HR" i="1" dirty="0"/>
              <a:t>Kinect</a:t>
            </a:r>
            <a:r>
              <a:rPr lang="hr-HR" dirty="0"/>
              <a:t> na konzoli Xbox), RFID, senzori za mišiće (EMG)</a:t>
            </a:r>
          </a:p>
          <a:p>
            <a:r>
              <a:rPr lang="hr-HR" dirty="0"/>
              <a:t>Razlozi odbacivanja</a:t>
            </a:r>
          </a:p>
          <a:p>
            <a:pPr lvl="1"/>
            <a:r>
              <a:rPr lang="hr-HR" dirty="0"/>
              <a:t>Prevelika cijena</a:t>
            </a:r>
          </a:p>
          <a:p>
            <a:pPr lvl="1"/>
            <a:r>
              <a:rPr lang="hr-HR" dirty="0"/>
              <a:t>Kompleksnost</a:t>
            </a:r>
          </a:p>
          <a:p>
            <a:pPr lvl="1"/>
            <a:r>
              <a:rPr lang="hr-HR"/>
              <a:t>Količina podataka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969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0B8F4E-9585-414B-A8D1-8E201F843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22" y="3454842"/>
            <a:ext cx="10011355" cy="212021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Viktor </a:t>
            </a:r>
            <a:r>
              <a:rPr lang="hr-HR" dirty="0" err="1"/>
              <a:t>Čaplinskij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Ivan </a:t>
            </a:r>
            <a:r>
              <a:rPr lang="hr-HR" dirty="0" err="1"/>
              <a:t>Dominić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Jura Kralj</a:t>
            </a:r>
          </a:p>
          <a:p>
            <a:pPr marL="0" indent="0">
              <a:buNone/>
            </a:pPr>
            <a:r>
              <a:rPr lang="hr-HR" dirty="0"/>
              <a:t>Tomislav Nogić</a:t>
            </a:r>
          </a:p>
          <a:p>
            <a:pPr marL="0" indent="0">
              <a:buNone/>
            </a:pPr>
            <a:r>
              <a:rPr lang="hr-HR" dirty="0"/>
              <a:t>Matija </a:t>
            </a:r>
            <a:r>
              <a:rPr lang="hr-HR" dirty="0" err="1"/>
              <a:t>Roglić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9510732"/>
      </p:ext>
    </p:extLst>
  </p:cSld>
  <p:clrMapOvr>
    <a:masterClrMapping/>
  </p:clrMapOvr>
</p:sld>
</file>

<file path=ppt/theme/theme1.xml><?xml version="1.0" encoding="utf-8"?>
<a:theme xmlns:a="http://schemas.openxmlformats.org/drawingml/2006/main" name="Isparavanje">
  <a:themeElements>
    <a:clrScheme name="Isparavanj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Isparavanj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sparavanj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TM04033937[[fn=Isparavanje]]</Template>
  <TotalTime>72</TotalTime>
  <Words>116</Words>
  <Application>Microsoft Office PowerPoint</Application>
  <PresentationFormat>Široki zaslon</PresentationFormat>
  <Paragraphs>32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Isparavanje</vt:lpstr>
      <vt:lpstr>Dance to music</vt:lpstr>
      <vt:lpstr>Problemi</vt:lpstr>
      <vt:lpstr>tehnologije</vt:lpstr>
      <vt:lpstr>OSTALE RAZMATRANE TEHNOLOGIJE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Dance to music</dc:title>
  <dc:creator>Tomislav Nogić</dc:creator>
  <cp:lastModifiedBy>Tomislav Nogić</cp:lastModifiedBy>
  <cp:revision>18</cp:revision>
  <dcterms:created xsi:type="dcterms:W3CDTF">2019-03-19T12:40:52Z</dcterms:created>
  <dcterms:modified xsi:type="dcterms:W3CDTF">2019-03-20T20:34:54Z</dcterms:modified>
</cp:coreProperties>
</file>