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CC99"/>
    <a:srgbClr val="CC99FF"/>
    <a:srgbClr val="CC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/>
          <a:lstStyle/>
          <a:p>
            <a:r>
              <a:rPr lang="hr-BA" sz="6000">
                <a:solidFill>
                  <a:schemeClr val="accent4">
                    <a:lumMod val="50000"/>
                  </a:schemeClr>
                </a:solidFill>
              </a:rPr>
              <a:t>Daljinsk</a:t>
            </a:r>
            <a:r>
              <a:rPr lang="hr-HR" altLang="hr-BA" sz="6000">
                <a:solidFill>
                  <a:schemeClr val="accent4">
                    <a:lumMod val="50000"/>
                  </a:schemeClr>
                </a:solidFill>
              </a:rPr>
              <a:t>a </a:t>
            </a:r>
            <a:r>
              <a:rPr lang="hr-BA" sz="6000">
                <a:solidFill>
                  <a:schemeClr val="accent4">
                    <a:lumMod val="50000"/>
                  </a:schemeClr>
                </a:solidFill>
              </a:rPr>
              <a:t>skrb za ukućane</a:t>
            </a:r>
            <a:endParaRPr lang="hr-H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/>
          <a:lstStyle/>
          <a:p>
            <a:r>
              <a:rPr lang="hr-BA" dirty="0">
                <a:solidFill>
                  <a:schemeClr val="bg1">
                    <a:lumMod val="95000"/>
                  </a:schemeClr>
                </a:solidFill>
              </a:rPr>
              <a:t>Iva Cvitković, Tihana Đerek, Anita Garić, Matea Mak, Filip Tomas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hr-H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CILJ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hr-H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hr-HR" dirty="0"/>
              <a:t>Do 13. lipnja 2019. razviti sustav za nadziranje zdravlja starijih osoba te alarmiranje bližnje ili odgovorne osobe u slučaju da je nadziranoj osobi potrebna pomoć</a:t>
            </a:r>
            <a:endParaRPr lang="hr-HR" dirty="0"/>
          </a:p>
          <a:p>
            <a:endParaRPr lang="hr-HR" dirty="0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r-HR" sz="2000" dirty="0">
                <a:solidFill>
                  <a:schemeClr val="accent4">
                    <a:lumMod val="50000"/>
                  </a:schemeClr>
                </a:solidFill>
              </a:rPr>
              <a:t>IMPLEMENTIRANE FUNKCIJE SUSTAVA</a:t>
            </a:r>
            <a:endParaRPr lang="hr-HR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1395" y="-821803"/>
            <a:ext cx="7315200" cy="5984748"/>
          </a:xfrm>
        </p:spPr>
        <p:txBody>
          <a:bodyPr/>
          <a:lstStyle/>
          <a:p>
            <a:r>
              <a:rPr lang="hr-HR" dirty="0"/>
              <a:t>Detekcija </a:t>
            </a:r>
            <a:r>
              <a:rPr lang="hr-HR" b="1" dirty="0"/>
              <a:t>pada</a:t>
            </a:r>
            <a:r>
              <a:rPr lang="hr-HR" dirty="0"/>
              <a:t> akcelerometrom/žiroskopom </a:t>
            </a:r>
            <a:r>
              <a:rPr lang="en-US" dirty="0" err="1"/>
              <a:t>Sparkfun</a:t>
            </a:r>
            <a:r>
              <a:rPr lang="en-US" dirty="0"/>
              <a:t> LSM6D</a:t>
            </a:r>
            <a:r>
              <a:rPr lang="hr-HR" dirty="0"/>
              <a:t>S3</a:t>
            </a:r>
            <a:endParaRPr lang="hr-HR" dirty="0"/>
          </a:p>
          <a:p>
            <a:r>
              <a:rPr lang="hr-HR" dirty="0"/>
              <a:t>Mjerenje </a:t>
            </a:r>
            <a:r>
              <a:rPr lang="hr-HR" b="1" dirty="0"/>
              <a:t>temperature</a:t>
            </a:r>
            <a:r>
              <a:rPr lang="hr-HR" dirty="0"/>
              <a:t> tijela senzorom MAX30205</a:t>
            </a:r>
            <a:endParaRPr lang="hr-HR" dirty="0"/>
          </a:p>
          <a:p>
            <a:r>
              <a:rPr lang="hr-HR" dirty="0"/>
              <a:t>Detekcija </a:t>
            </a:r>
            <a:r>
              <a:rPr lang="hr-HR" b="1" dirty="0"/>
              <a:t>buke</a:t>
            </a:r>
            <a:r>
              <a:rPr lang="hr-HR" dirty="0"/>
              <a:t> mikrofonom </a:t>
            </a:r>
            <a:r>
              <a:rPr lang="hr-HR" dirty="0">
                <a:solidFill>
                  <a:schemeClr val="accent4">
                    <a:lumMod val="50000"/>
                  </a:schemeClr>
                </a:solidFill>
              </a:rPr>
              <a:t>LM-393</a:t>
            </a:r>
            <a:endParaRPr lang="hr-HR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7801" y="3249395"/>
            <a:ext cx="2107462" cy="2809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245" y="2832705"/>
            <a:ext cx="2107462" cy="2809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538" y="3249394"/>
            <a:ext cx="2107463" cy="2809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r-HR" sz="2000" dirty="0">
                <a:solidFill>
                  <a:schemeClr val="accent4">
                    <a:lumMod val="50000"/>
                  </a:schemeClr>
                </a:solidFill>
              </a:rPr>
              <a:t>MIKROKONTROLER </a:t>
            </a:r>
            <a:endParaRPr lang="hr-HR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4450" y="175437"/>
            <a:ext cx="7315200" cy="2555748"/>
          </a:xfrm>
        </p:spPr>
        <p:txBody>
          <a:bodyPr/>
          <a:lstStyle/>
          <a:p>
            <a:r>
              <a:rPr lang="hr-HR" dirty="0"/>
              <a:t>Komponente su spojene na mikrokontroler </a:t>
            </a:r>
            <a:r>
              <a:rPr lang="hr-BA" dirty="0"/>
              <a:t>ESP8266</a:t>
            </a:r>
            <a:endParaRPr lang="hr-BA" dirty="0"/>
          </a:p>
          <a:p>
            <a:r>
              <a:rPr lang="hr-BA" dirty="0"/>
              <a:t>Programirano u Arduino IDE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7612" y="1956122"/>
            <a:ext cx="2947482" cy="39299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000" dirty="0">
                <a:solidFill>
                  <a:schemeClr val="accent4">
                    <a:lumMod val="50000"/>
                  </a:schemeClr>
                </a:solidFill>
              </a:rPr>
              <a:t>PRIKAZ SUSTAVA SA SVIM KOMPONENTAMA</a:t>
            </a:r>
            <a:endParaRPr lang="hr-HR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72753" y="863790"/>
            <a:ext cx="3840956" cy="51212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r-HR" sz="2000" dirty="0">
                <a:solidFill>
                  <a:schemeClr val="accent4">
                    <a:lumMod val="50000"/>
                  </a:schemeClr>
                </a:solidFill>
              </a:rPr>
              <a:t>SLANJE OBAVIJESTI </a:t>
            </a:r>
            <a:endParaRPr lang="hr-HR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761" y="-1235557"/>
            <a:ext cx="7315200" cy="5120640"/>
          </a:xfrm>
        </p:spPr>
        <p:txBody>
          <a:bodyPr/>
          <a:lstStyle/>
          <a:p>
            <a:r>
              <a:rPr lang="hr-HR" dirty="0"/>
              <a:t>Koristit će se servisi </a:t>
            </a:r>
            <a:r>
              <a:rPr lang="hr-HR" b="1" dirty="0"/>
              <a:t>PushingBox </a:t>
            </a:r>
            <a:r>
              <a:rPr lang="hr-HR" dirty="0"/>
              <a:t>i </a:t>
            </a:r>
            <a:r>
              <a:rPr lang="hr-HR" b="1" dirty="0"/>
              <a:t>Pushbullet</a:t>
            </a:r>
            <a:endParaRPr lang="hr-HR" b="1" dirty="0"/>
          </a:p>
          <a:p>
            <a:r>
              <a:rPr lang="hr-HR" dirty="0"/>
              <a:t>Primjer primljenih obavijesti: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8290" y="1827683"/>
            <a:ext cx="2667000" cy="4572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sx="17000" sy="17000" algn="ctr" rotWithShape="0">
              <a:schemeClr val="tx2"/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r-HR" sz="2000" dirty="0">
                <a:solidFill>
                  <a:schemeClr val="accent4">
                    <a:lumMod val="50000"/>
                  </a:schemeClr>
                </a:solidFill>
              </a:rPr>
              <a:t>SPAJANJE</a:t>
            </a:r>
            <a:endParaRPr lang="hr-HR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207" y="-294841"/>
            <a:ext cx="7315200" cy="5120640"/>
          </a:xfrm>
        </p:spPr>
        <p:txBody>
          <a:bodyPr/>
          <a:lstStyle/>
          <a:p>
            <a:r>
              <a:rPr lang="hr-HR" dirty="0"/>
              <a:t>Napajanje ostvareno </a:t>
            </a:r>
            <a:r>
              <a:rPr lang="hr-BA" dirty="0"/>
              <a:t>pomoću baterije i regulatora napona LM1117</a:t>
            </a:r>
            <a:endParaRPr lang="hr-BA" dirty="0"/>
          </a:p>
          <a:p>
            <a:r>
              <a:rPr lang="en-US" dirty="0" err="1"/>
              <a:t>Mikrofon</a:t>
            </a:r>
            <a:r>
              <a:rPr lang="en-US" dirty="0"/>
              <a:t> </a:t>
            </a:r>
            <a:r>
              <a:rPr lang="en-US" dirty="0" err="1"/>
              <a:t>spojen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analogni</a:t>
            </a:r>
            <a:r>
              <a:rPr lang="en-US" dirty="0"/>
              <a:t> </a:t>
            </a:r>
            <a:r>
              <a:rPr lang="en-US" b="1" dirty="0"/>
              <a:t>GPIO </a:t>
            </a:r>
            <a:r>
              <a:rPr lang="en-US" dirty="0" err="1"/>
              <a:t>ulaz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se </a:t>
            </a:r>
            <a:r>
              <a:rPr lang="en-US" dirty="0" err="1"/>
              <a:t>susta</a:t>
            </a:r>
            <a:r>
              <a:rPr lang="hr-HR" dirty="0"/>
              <a:t>vi</a:t>
            </a:r>
            <a:r>
              <a:rPr lang="en-US" dirty="0"/>
              <a:t> </a:t>
            </a:r>
            <a:r>
              <a:rPr lang="en-US" dirty="0" err="1"/>
              <a:t>akcelerometra</a:t>
            </a:r>
            <a:r>
              <a:rPr lang="hr-HR" dirty="0"/>
              <a:t>/</a:t>
            </a:r>
            <a:r>
              <a:rPr lang="en-US" dirty="0" err="1"/>
              <a:t>žiroskopa</a:t>
            </a:r>
            <a:r>
              <a:rPr lang="en-US" dirty="0"/>
              <a:t> </a:t>
            </a:r>
            <a:r>
              <a:rPr lang="hr-HR" dirty="0"/>
              <a:t>i termometra </a:t>
            </a:r>
            <a:r>
              <a:rPr lang="en-US" dirty="0" err="1"/>
              <a:t>spajaju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/>
              <a:t>SPI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b="1" dirty="0"/>
              <a:t>I</a:t>
            </a:r>
            <a:r>
              <a:rPr lang="en-US" b="1" baseline="30000" dirty="0"/>
              <a:t>2</a:t>
            </a:r>
            <a:r>
              <a:rPr lang="en-US" b="1" dirty="0"/>
              <a:t>C </a:t>
            </a:r>
            <a:r>
              <a:rPr lang="en-US" dirty="0" err="1"/>
              <a:t>sučelje</a:t>
            </a:r>
            <a:r>
              <a:rPr lang="en-US" dirty="0"/>
              <a:t> </a:t>
            </a:r>
            <a:r>
              <a:rPr lang="en-US" dirty="0" err="1"/>
              <a:t>mikrokontrolera</a:t>
            </a:r>
            <a:endParaRPr lang="hr-HR" dirty="0"/>
          </a:p>
          <a:p>
            <a:r>
              <a:rPr lang="hr-HR" dirty="0"/>
              <a:t>Sustav se spaja na </a:t>
            </a:r>
            <a:r>
              <a:rPr lang="hr-HR" b="1" dirty="0"/>
              <a:t>WiFi mrežu</a:t>
            </a:r>
            <a:r>
              <a:rPr lang="hr-HR" dirty="0"/>
              <a:t> u kućanstvu </a:t>
            </a:r>
            <a:endParaRPr lang="hr-B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893</Words>
  <Application>WPS Presentation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SimSun</vt:lpstr>
      <vt:lpstr>Wingdings</vt:lpstr>
      <vt:lpstr>Wingdings 2</vt:lpstr>
      <vt:lpstr>Corbel</vt:lpstr>
      <vt:lpstr>Microsoft YaHei</vt:lpstr>
      <vt:lpstr/>
      <vt:lpstr>Arial Unicode MS</vt:lpstr>
      <vt:lpstr>Calibri</vt:lpstr>
      <vt:lpstr>Segoe Print</vt:lpstr>
      <vt:lpstr>Frame</vt:lpstr>
      <vt:lpstr>Daljinska skrb za ukućane</vt:lpstr>
      <vt:lpstr>CILJ </vt:lpstr>
      <vt:lpstr>IMPLEMENTIRANE FUNKCIJE SUSTAVA</vt:lpstr>
      <vt:lpstr>MIKROKONTROLER </vt:lpstr>
      <vt:lpstr>PRIKAZ SUSTAVA SA SVIM KOMPONENTAMA</vt:lpstr>
      <vt:lpstr>SLANJE OBAVIJESTI </vt:lpstr>
      <vt:lpstr>SPAJANJE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Daljinska skrb za ukućane</dc:title>
  <dc:creator>Tihana</dc:creator>
  <cp:lastModifiedBy>Jole</cp:lastModifiedBy>
  <cp:revision>11</cp:revision>
  <dcterms:created xsi:type="dcterms:W3CDTF">2019-05-31T00:04:00Z</dcterms:created>
  <dcterms:modified xsi:type="dcterms:W3CDTF">2019-05-31T01:07:35Z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