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9" r:id="rId5"/>
    <p:sldId id="265" r:id="rId6"/>
    <p:sldId id="266" r:id="rId7"/>
    <p:sldId id="267" r:id="rId8"/>
    <p:sldId id="268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8B248BB9-FEF5-4DD3-9751-EA567703F50C}">
          <p14:sldIdLst>
            <p14:sldId id="256"/>
            <p14:sldId id="261"/>
            <p14:sldId id="263"/>
            <p14:sldId id="269"/>
            <p14:sldId id="265"/>
            <p14:sldId id="266"/>
            <p14:sldId id="267"/>
            <p14:sldId id="268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15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32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253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87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7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627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8435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56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3032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295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372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795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33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945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131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582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479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6493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06A4-BF93-41F5-98C9-638F88BAFB9F}" type="datetimeFigureOut">
              <a:rPr lang="hr-HR" smtClean="0"/>
              <a:t>17.4.2019.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606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oundmoovz.dmetproducts.co.jp/" TargetMode="External"/><Relationship Id="rId2" Type="http://schemas.openxmlformats.org/officeDocument/2006/relationships/hyperlink" Target="https://www.engadget.com/2017/02/21/beatmoovz-music-band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ekinator.org/" TargetMode="External"/><Relationship Id="rId4" Type="http://schemas.openxmlformats.org/officeDocument/2006/relationships/hyperlink" Target="https://developer.microsoft.com/en-us/windows/kinec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AA208-20E2-46E1-A128-C33607640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Dance to music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E619865-0CA9-46F5-8BA3-C697D5369E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Izrada projektnog zadatka</a:t>
            </a:r>
          </a:p>
        </p:txBody>
      </p:sp>
    </p:spTree>
    <p:extLst>
      <p:ext uri="{BB962C8B-B14F-4D97-AF65-F5344CB8AC3E}">
        <p14:creationId xmlns:p14="http://schemas.microsoft.com/office/powerpoint/2010/main" val="272705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3FDAD9-B12F-4A75-86A0-61B0B104E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Svrha sustava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9DA9F1-2234-47EF-A241-17E43B2BA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Omogućiti plesaču stvaranje glazbe pokretima tijela</a:t>
            </a:r>
          </a:p>
        </p:txBody>
      </p:sp>
    </p:spTree>
    <p:extLst>
      <p:ext uri="{BB962C8B-B14F-4D97-AF65-F5344CB8AC3E}">
        <p14:creationId xmlns:p14="http://schemas.microsoft.com/office/powerpoint/2010/main" val="3171100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882A69-06FC-4474-886B-88446C842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Ciljevi projekta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657C08C-9520-4CAC-9E8A-0AB403353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Osposobljavanje senzorskog sustava za detekciju pokreta</a:t>
            </a:r>
          </a:p>
          <a:p>
            <a:r>
              <a:rPr lang="hr-HR" dirty="0"/>
              <a:t>Sustav mora biti lagan, vizualno neupadljiv te ne smije ometati pokrete plesača</a:t>
            </a:r>
          </a:p>
          <a:p>
            <a:r>
              <a:rPr lang="hr-HR" dirty="0"/>
              <a:t>Stvaranje i reprodukcija zvuka u ovisnosti o ulaznim parametrima</a:t>
            </a:r>
          </a:p>
          <a:p>
            <a:r>
              <a:rPr lang="hr-HR" dirty="0"/>
              <a:t>Zadovoljiti zahtjeve korisnika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2057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398D41-9762-4FF4-87DF-FE9367A0E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razrada konteksta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0ED11FD-8D36-45F1-B5C6-53B81E57B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7402"/>
            <a:ext cx="10820400" cy="4161284"/>
          </a:xfrm>
        </p:spPr>
        <p:txBody>
          <a:bodyPr>
            <a:normAutofit/>
          </a:bodyPr>
          <a:lstStyle/>
          <a:p>
            <a:r>
              <a:rPr lang="hr-HR" dirty="0"/>
              <a:t>Slični projekti</a:t>
            </a:r>
          </a:p>
          <a:p>
            <a:pPr lvl="1"/>
            <a:r>
              <a:rPr lang="hr-HR" dirty="0" err="1">
                <a:hlinkClick r:id="rId2" tooltip="https://www.engadget.com/2017/02/21/beatmoovz-music-band/"/>
              </a:rPr>
              <a:t>BeatMoovz</a:t>
            </a:r>
            <a:endParaRPr lang="hr-HR" dirty="0"/>
          </a:p>
          <a:p>
            <a:pPr lvl="2"/>
            <a:r>
              <a:rPr lang="hr-HR" dirty="0"/>
              <a:t>proizvod se sastoji od narukvica s ugrađenim </a:t>
            </a:r>
            <a:r>
              <a:rPr lang="hr-HR" dirty="0" err="1"/>
              <a:t>akcelerometrima</a:t>
            </a:r>
            <a:endParaRPr lang="hr-HR" dirty="0"/>
          </a:p>
          <a:p>
            <a:pPr lvl="2"/>
            <a:r>
              <a:rPr lang="hr-HR" dirty="0"/>
              <a:t>povezuje se preko Bluetooth-a na pametni telefon</a:t>
            </a:r>
          </a:p>
          <a:p>
            <a:pPr lvl="2"/>
            <a:r>
              <a:rPr lang="hr-HR" dirty="0"/>
              <a:t>na pametnom telefonu se nalazi aplikacije koja pretvara pokrete u glazbu</a:t>
            </a:r>
          </a:p>
          <a:p>
            <a:pPr lvl="2"/>
            <a:r>
              <a:rPr lang="hr-HR" dirty="0"/>
              <a:t>moguća konfiguracija zvukova na mobitelu</a:t>
            </a:r>
          </a:p>
          <a:p>
            <a:pPr lvl="1"/>
            <a:r>
              <a:rPr lang="hr-HR" dirty="0" err="1">
                <a:hlinkClick r:id="rId3" tooltip="https://soundmoovz.dmetproducts.co.jp/"/>
              </a:rPr>
              <a:t>SoundMoovz</a:t>
            </a:r>
            <a:endParaRPr lang="hr-HR" dirty="0"/>
          </a:p>
          <a:p>
            <a:pPr lvl="2"/>
            <a:r>
              <a:rPr lang="hr-HR" dirty="0"/>
              <a:t>slično rješenje kao </a:t>
            </a:r>
            <a:r>
              <a:rPr lang="hr-HR" dirty="0" err="1"/>
              <a:t>BeatMoovz</a:t>
            </a:r>
            <a:endParaRPr lang="hr-HR" dirty="0"/>
          </a:p>
          <a:p>
            <a:pPr lvl="1"/>
            <a:r>
              <a:rPr lang="hr-HR" dirty="0">
                <a:hlinkClick r:id="rId4" tooltip="https://developer.microsoft.com/en-us/windows/kinect"/>
              </a:rPr>
              <a:t>Microsoft Kinect</a:t>
            </a:r>
            <a:r>
              <a:rPr lang="hr-HR" dirty="0"/>
              <a:t> s pripadajućim programskim rješenjima</a:t>
            </a:r>
          </a:p>
          <a:p>
            <a:pPr lvl="1"/>
            <a:r>
              <a:rPr lang="hr-HR" dirty="0" err="1">
                <a:hlinkClick r:id="rId5" tooltip="http://www.wekinator.org/"/>
              </a:rPr>
              <a:t>Wekinator</a:t>
            </a:r>
            <a:endParaRPr lang="hr-HR" dirty="0"/>
          </a:p>
          <a:p>
            <a:pPr lvl="2"/>
            <a:r>
              <a:rPr lang="hr-HR" dirty="0"/>
              <a:t>programsko rješenje otvorenog koda koje omogućava jednostavan način konfiguriranja pretvorbe pokreta u zvuk</a:t>
            </a:r>
          </a:p>
        </p:txBody>
      </p:sp>
    </p:spTree>
    <p:extLst>
      <p:ext uri="{BB962C8B-B14F-4D97-AF65-F5344CB8AC3E}">
        <p14:creationId xmlns:p14="http://schemas.microsoft.com/office/powerpoint/2010/main" val="1847648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BE2275-561C-48E0-AE0B-CF8FD615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resursi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6645BAA-09DC-4091-961E-7A315AFF5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Računalo</a:t>
            </a:r>
          </a:p>
          <a:p>
            <a:r>
              <a:rPr lang="hr-HR" dirty="0"/>
              <a:t>Bluetooth zvučnik</a:t>
            </a:r>
          </a:p>
          <a:p>
            <a:r>
              <a:rPr lang="hr-HR" dirty="0" err="1"/>
              <a:t>Wekinator</a:t>
            </a:r>
            <a:endParaRPr lang="hr-HR" dirty="0"/>
          </a:p>
          <a:p>
            <a:r>
              <a:rPr lang="hr-HR" dirty="0"/>
              <a:t>NRF51822 BLE </a:t>
            </a:r>
            <a:r>
              <a:rPr lang="hr-HR" dirty="0" err="1"/>
              <a:t>multisenzorski</a:t>
            </a:r>
            <a:r>
              <a:rPr lang="hr-HR" dirty="0"/>
              <a:t> Beacon</a:t>
            </a:r>
          </a:p>
          <a:p>
            <a:r>
              <a:rPr lang="hr-HR" dirty="0"/>
              <a:t>JTAG </a:t>
            </a:r>
            <a:r>
              <a:rPr lang="hr-HR" dirty="0" err="1"/>
              <a:t>programator</a:t>
            </a:r>
            <a:endParaRPr lang="hr-HR" dirty="0"/>
          </a:p>
          <a:p>
            <a:r>
              <a:rPr lang="hr-HR" dirty="0"/>
              <a:t>Ljudski resursi</a:t>
            </a:r>
          </a:p>
        </p:txBody>
      </p:sp>
    </p:spTree>
    <p:extLst>
      <p:ext uri="{BB962C8B-B14F-4D97-AF65-F5344CB8AC3E}">
        <p14:creationId xmlns:p14="http://schemas.microsoft.com/office/powerpoint/2010/main" val="2307891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3147B2-A886-4900-8AB5-66F505395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ograničenja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1CDC5CF-4EF6-4E67-80AD-AB1A1DED7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Financijska ograničenja</a:t>
            </a:r>
          </a:p>
          <a:p>
            <a:r>
              <a:rPr lang="hr-HR" dirty="0"/>
              <a:t>Vremenska ograničenja zbog obaveza članova projektnog tima</a:t>
            </a:r>
          </a:p>
          <a:p>
            <a:r>
              <a:rPr lang="hr-HR" dirty="0"/>
              <a:t>Ograničenja uslijed zahtjeva korisnika</a:t>
            </a:r>
          </a:p>
          <a:p>
            <a:r>
              <a:rPr lang="hr-HR" dirty="0"/>
              <a:t>Tehnološka ograničenja</a:t>
            </a:r>
          </a:p>
        </p:txBody>
      </p:sp>
    </p:spTree>
    <p:extLst>
      <p:ext uri="{BB962C8B-B14F-4D97-AF65-F5344CB8AC3E}">
        <p14:creationId xmlns:p14="http://schemas.microsoft.com/office/powerpoint/2010/main" val="212016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BE293F-DCF6-4198-9658-2F7EFC38B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570496"/>
            <a:ext cx="8610600" cy="1073109"/>
          </a:xfrm>
        </p:spPr>
        <p:txBody>
          <a:bodyPr/>
          <a:lstStyle/>
          <a:p>
            <a:r>
              <a:rPr lang="hr-HR" dirty="0"/>
              <a:t>PLAN PROJEKTA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CEEB0342-9041-4083-81B8-EB14DE2177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3245315"/>
              </p:ext>
            </p:extLst>
          </p:nvPr>
        </p:nvGraphicFramePr>
        <p:xfrm>
          <a:off x="685800" y="1643605"/>
          <a:ext cx="10820400" cy="5030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>
                  <a:extLst>
                    <a:ext uri="{9D8B030D-6E8A-4147-A177-3AD203B41FA5}">
                      <a16:colId xmlns:a16="http://schemas.microsoft.com/office/drawing/2014/main" val="961987652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val="1047881851"/>
                    </a:ext>
                  </a:extLst>
                </a:gridCol>
              </a:tblGrid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OČEKIVANI REZULTAT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052240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14.03.2019.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Prijava članova grupe na wiki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960999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21.03.2019.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Upoznavanje s problematikom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459068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28.03.2019.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Prvi sastanak s korisnicima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0661116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04.04.2019.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Upoznavanje s postojećim rješenjima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33221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11.04.2019.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Drugi sastanak s korisnicima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565766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18.04.2019.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Izrada projektnog zadatka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531253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02.05.2019.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Idejno rješenje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889421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16.05.2019.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Izvedbeno rješenje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267714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30.05.2019.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Provjera s korisnicima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675610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Dovršenje sustava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71475"/>
                  </a:ext>
                </a:extLst>
              </a:tr>
              <a:tr h="419203">
                <a:tc>
                  <a:txBody>
                    <a:bodyPr/>
                    <a:lstStyle/>
                    <a:p>
                      <a:r>
                        <a:rPr lang="hr-HR" dirty="0"/>
                        <a:t>13.06.2019.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Prezentacija sustava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778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13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F97F46-D658-486A-A48E-DBC517ADC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Raspodjela zadataka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84C7D544-834A-4DAB-8177-408C3A5CBD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3886521"/>
              </p:ext>
            </p:extLst>
          </p:nvPr>
        </p:nvGraphicFramePr>
        <p:xfrm>
          <a:off x="685800" y="2193925"/>
          <a:ext cx="108204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>
                  <a:extLst>
                    <a:ext uri="{9D8B030D-6E8A-4147-A177-3AD203B41FA5}">
                      <a16:colId xmlns:a16="http://schemas.microsoft.com/office/drawing/2014/main" val="3878295813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val="11418789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ČLAN TIMA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ZADATAK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876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Viktor </a:t>
                      </a:r>
                      <a:r>
                        <a:rPr lang="hr-HR" dirty="0" err="1"/>
                        <a:t>Čaplinskij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Nabavka uređaja, programska podrška (FW)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535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Ivan </a:t>
                      </a:r>
                      <a:r>
                        <a:rPr lang="hr-HR" dirty="0" err="1"/>
                        <a:t>Dominić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err="1"/>
                        <a:t>Videoprezentacija</a:t>
                      </a:r>
                      <a:r>
                        <a:rPr lang="hr-HR" dirty="0"/>
                        <a:t> sustava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841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Jura Kralj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Programska podrška (GUI)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0970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Tomislav Nogić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Programska podrška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338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Matija </a:t>
                      </a:r>
                      <a:r>
                        <a:rPr lang="hr-HR" dirty="0" err="1"/>
                        <a:t>Roglić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Programska podrška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302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664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0B8F4E-9585-414B-A8D1-8E201F843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22" y="3454842"/>
            <a:ext cx="10011355" cy="212021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Viktor </a:t>
            </a:r>
            <a:r>
              <a:rPr lang="hr-HR" dirty="0" err="1"/>
              <a:t>Čaplinskij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Ivan </a:t>
            </a:r>
            <a:r>
              <a:rPr lang="hr-HR" dirty="0" err="1"/>
              <a:t>Dominić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Jura Kralj</a:t>
            </a:r>
          </a:p>
          <a:p>
            <a:pPr marL="0" indent="0">
              <a:buNone/>
            </a:pPr>
            <a:r>
              <a:rPr lang="hr-HR" dirty="0"/>
              <a:t>Tomislav Nogić</a:t>
            </a:r>
          </a:p>
          <a:p>
            <a:pPr marL="0" indent="0">
              <a:buNone/>
            </a:pPr>
            <a:r>
              <a:rPr lang="hr-HR" dirty="0"/>
              <a:t>Matija </a:t>
            </a:r>
            <a:r>
              <a:rPr lang="hr-HR" dirty="0" err="1"/>
              <a:t>Roglić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9510732"/>
      </p:ext>
    </p:extLst>
  </p:cSld>
  <p:clrMapOvr>
    <a:masterClrMapping/>
  </p:clrMapOvr>
</p:sld>
</file>

<file path=ppt/theme/theme1.xml><?xml version="1.0" encoding="utf-8"?>
<a:theme xmlns:a="http://schemas.openxmlformats.org/drawingml/2006/main" name="Isparavanje">
  <a:themeElements>
    <a:clrScheme name="Isparavanj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Isparavanj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sparavanje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205</Words>
  <Application>Microsoft Office PowerPoint</Application>
  <PresentationFormat>Široki zaslon</PresentationFormat>
  <Paragraphs>75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Isparavanje</vt:lpstr>
      <vt:lpstr>Dance to music</vt:lpstr>
      <vt:lpstr>Svrha sustava</vt:lpstr>
      <vt:lpstr>Ciljevi projekta</vt:lpstr>
      <vt:lpstr>razrada konteksta</vt:lpstr>
      <vt:lpstr>resursi</vt:lpstr>
      <vt:lpstr>ograničenja</vt:lpstr>
      <vt:lpstr>PLAN PROJEKTA</vt:lpstr>
      <vt:lpstr>Raspodjela zadataka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Dance to music</dc:title>
  <dc:creator>Viktor Čaplinskij</dc:creator>
  <cp:lastModifiedBy>Tomislav Nogić</cp:lastModifiedBy>
  <cp:revision>16</cp:revision>
  <dcterms:created xsi:type="dcterms:W3CDTF">2019-04-03T15:16:49Z</dcterms:created>
  <dcterms:modified xsi:type="dcterms:W3CDTF">2019-04-17T18:33:23Z</dcterms:modified>
</cp:coreProperties>
</file>