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FD30-3D8D-481C-AB9C-F92AF59685A8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B53-AF40-4EEC-9751-C0BA0D282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11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FD30-3D8D-481C-AB9C-F92AF59685A8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B53-AF40-4EEC-9751-C0BA0D282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595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FD30-3D8D-481C-AB9C-F92AF59685A8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B53-AF40-4EEC-9751-C0BA0D282C9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2454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FD30-3D8D-481C-AB9C-F92AF59685A8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B53-AF40-4EEC-9751-C0BA0D282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548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FD30-3D8D-481C-AB9C-F92AF59685A8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B53-AF40-4EEC-9751-C0BA0D282C9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81299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FD30-3D8D-481C-AB9C-F92AF59685A8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B53-AF40-4EEC-9751-C0BA0D282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105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FD30-3D8D-481C-AB9C-F92AF59685A8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B53-AF40-4EEC-9751-C0BA0D282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01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FD30-3D8D-481C-AB9C-F92AF59685A8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B53-AF40-4EEC-9751-C0BA0D282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54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FD30-3D8D-481C-AB9C-F92AF59685A8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B53-AF40-4EEC-9751-C0BA0D282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40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FD30-3D8D-481C-AB9C-F92AF59685A8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B53-AF40-4EEC-9751-C0BA0D282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43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FD30-3D8D-481C-AB9C-F92AF59685A8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B53-AF40-4EEC-9751-C0BA0D282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355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FD30-3D8D-481C-AB9C-F92AF59685A8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B53-AF40-4EEC-9751-C0BA0D282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015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FD30-3D8D-481C-AB9C-F92AF59685A8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B53-AF40-4EEC-9751-C0BA0D282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188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FD30-3D8D-481C-AB9C-F92AF59685A8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B53-AF40-4EEC-9751-C0BA0D282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829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FD30-3D8D-481C-AB9C-F92AF59685A8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B53-AF40-4EEC-9751-C0BA0D282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225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FD30-3D8D-481C-AB9C-F92AF59685A8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9B53-AF40-4EEC-9751-C0BA0D282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5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CFD30-3D8D-481C-AB9C-F92AF59685A8}" type="datetimeFigureOut">
              <a:rPr lang="en-US" smtClean="0"/>
              <a:t>20-Mar-19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4209B53-AF40-4EEC-9751-C0BA0D282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94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9E90A-27D9-42A3-985E-0F0142DD10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SPVP projekt</a:t>
            </a:r>
            <a:br>
              <a:rPr lang="hr-HR" dirty="0"/>
            </a:br>
            <a:r>
              <a:rPr lang="en-US" dirty="0" err="1"/>
              <a:t>Daljinska</a:t>
            </a:r>
            <a:r>
              <a:rPr lang="en-US" dirty="0"/>
              <a:t> </a:t>
            </a:r>
            <a:r>
              <a:rPr lang="en-US" dirty="0" err="1"/>
              <a:t>skrb</a:t>
            </a:r>
            <a:r>
              <a:rPr lang="en-US" dirty="0"/>
              <a:t> za </a:t>
            </a:r>
            <a:r>
              <a:rPr lang="en-US" dirty="0" err="1"/>
              <a:t>ukućane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3320DC-39D3-46F0-8717-D5279EDAA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Iva </a:t>
            </a:r>
            <a:r>
              <a:rPr lang="en-US" dirty="0" err="1"/>
              <a:t>Cvitković</a:t>
            </a:r>
            <a:r>
              <a:rPr lang="hr-HR" dirty="0"/>
              <a:t>, </a:t>
            </a:r>
            <a:r>
              <a:rPr lang="en-US" dirty="0" err="1"/>
              <a:t>Tihana</a:t>
            </a:r>
            <a:r>
              <a:rPr lang="en-US" dirty="0"/>
              <a:t> </a:t>
            </a:r>
            <a:r>
              <a:rPr lang="en-US" dirty="0" err="1"/>
              <a:t>Đerek</a:t>
            </a:r>
            <a:r>
              <a:rPr lang="hr-HR" dirty="0"/>
              <a:t>, </a:t>
            </a:r>
            <a:r>
              <a:rPr lang="en-US" dirty="0"/>
              <a:t>Anita </a:t>
            </a:r>
            <a:r>
              <a:rPr lang="en-US" dirty="0" err="1"/>
              <a:t>Garić</a:t>
            </a:r>
            <a:r>
              <a:rPr lang="hr-HR" dirty="0"/>
              <a:t>, </a:t>
            </a:r>
            <a:r>
              <a:rPr lang="en-US" dirty="0" err="1"/>
              <a:t>Matea</a:t>
            </a:r>
            <a:r>
              <a:rPr lang="en-US" dirty="0"/>
              <a:t> </a:t>
            </a:r>
            <a:r>
              <a:rPr lang="en-US" dirty="0" err="1"/>
              <a:t>Mak</a:t>
            </a:r>
            <a:r>
              <a:rPr lang="hr-HR" dirty="0"/>
              <a:t>, </a:t>
            </a:r>
            <a:r>
              <a:rPr lang="en-US" dirty="0"/>
              <a:t>Filip Tomas</a:t>
            </a:r>
          </a:p>
        </p:txBody>
      </p:sp>
    </p:spTree>
    <p:extLst>
      <p:ext uri="{BB962C8B-B14F-4D97-AF65-F5344CB8AC3E}">
        <p14:creationId xmlns:p14="http://schemas.microsoft.com/office/powerpoint/2010/main" val="2173619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806E-0C07-4A81-9058-35C5512DF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Svrha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5D810-A0ED-42BF-A0A8-7B8FDED12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Ljudi kojima je potrebna skrb često ostaju sami ili žive sami</a:t>
            </a:r>
          </a:p>
          <a:p>
            <a:r>
              <a:rPr lang="hr-HR" dirty="0"/>
              <a:t>Postoji mogućnost padova, srčanih/moždanih udara i sl.</a:t>
            </a:r>
          </a:p>
          <a:p>
            <a:r>
              <a:rPr lang="hr-HR" dirty="0"/>
              <a:t>Nisu u mogućnosti pozvati pomoć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458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BBE3C-98F7-4FBB-A5BF-1FFE8390E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Željeni sustav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1EC14-EE00-4022-987A-2D803E901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Mora biti nenametljiv</a:t>
            </a:r>
          </a:p>
          <a:p>
            <a:r>
              <a:rPr lang="hr-HR" dirty="0"/>
              <a:t>Automatski pozvati pomoć</a:t>
            </a:r>
          </a:p>
          <a:p>
            <a:r>
              <a:rPr lang="hr-HR" dirty="0"/>
              <a:t>Pomoć – odgovorne bližnje/nadležne osobe ili nadležne službe</a:t>
            </a:r>
          </a:p>
          <a:p>
            <a:r>
              <a:rPr lang="hr-HR" dirty="0"/>
              <a:t>Prilagodljiv korisniku - prati normalnu aktivnost osobe i prijavljuje aberacije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602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D5C84-02FA-42D6-8835-AB0EF656D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Realizacija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016A7-ED43-4F04-8A92-2BC2EA97D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Uređaj koji se stavlja na ruku i ima senzore koji prate stanje osobe</a:t>
            </a:r>
          </a:p>
          <a:p>
            <a:r>
              <a:rPr lang="hr-HR" dirty="0"/>
              <a:t>Senzori: </a:t>
            </a:r>
          </a:p>
          <a:p>
            <a:pPr lvl="1"/>
            <a:r>
              <a:rPr lang="hr-HR" dirty="0"/>
              <a:t>Žiroskop – detekcija pada</a:t>
            </a:r>
          </a:p>
          <a:p>
            <a:pPr lvl="1"/>
            <a:r>
              <a:rPr lang="hr-HR" dirty="0"/>
              <a:t>Senzor otkucaja srca</a:t>
            </a:r>
          </a:p>
          <a:p>
            <a:pPr lvl="1"/>
            <a:endParaRPr lang="hr-HR" dirty="0"/>
          </a:p>
          <a:p>
            <a:r>
              <a:rPr lang="hr-HR" dirty="0"/>
              <a:t>Potreban mikrokontroler koji prati izlaze senzora i dojavljuje ukoliko primijeti neželjeno stanje</a:t>
            </a:r>
          </a:p>
          <a:p>
            <a:r>
              <a:rPr lang="hr-HR" dirty="0"/>
              <a:t>Potrebno napajanje, sustav dojave koji povezuje mikrokontroler i nadležne osobe</a:t>
            </a:r>
          </a:p>
          <a:p>
            <a:r>
              <a:rPr lang="hr-HR" dirty="0"/>
              <a:t>Potencijalno i sustav nadzora – ovisno o želji korisnika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372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C1648-622F-46BD-A7ED-802264670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 razvoja sustava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BB09F-7727-4F42-8B85-1B173AEC9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Upoznati korisnika</a:t>
            </a:r>
          </a:p>
          <a:p>
            <a:r>
              <a:rPr lang="hr-HR" dirty="0"/>
              <a:t>Odrediti neželjena stanja</a:t>
            </a:r>
          </a:p>
          <a:p>
            <a:r>
              <a:rPr lang="hr-HR" dirty="0"/>
              <a:t>Odrediti kako će sustav prepoznavati neželjena stanja</a:t>
            </a:r>
          </a:p>
          <a:p>
            <a:r>
              <a:rPr lang="hr-HR" dirty="0"/>
              <a:t>Povezati u cjelinu senzore, mikrokontroler i sustav dojave – prototip</a:t>
            </a:r>
          </a:p>
          <a:p>
            <a:r>
              <a:rPr lang="hr-HR" dirty="0"/>
              <a:t>Usavršavanje prototipa – bolja prepoznavanja stanja, smanjenje dimenzija, smanjenje potrošnje, testiranje na korisnicima</a:t>
            </a:r>
          </a:p>
          <a:p>
            <a:r>
              <a:rPr lang="hr-HR" dirty="0"/>
              <a:t>Napraviti studiju zadovoljstva korisnika – dodatno usavršavanje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0998238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</TotalTime>
  <Words>176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SPVP projekt Daljinska skrb za ukućane</vt:lpstr>
      <vt:lpstr>Svrha</vt:lpstr>
      <vt:lpstr>Željeni sustav</vt:lpstr>
      <vt:lpstr>Realizacija</vt:lpstr>
      <vt:lpstr>Plan razvoja sustava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SPVP projekt Daljinska skrb za ukućane</dc:title>
  <dc:creator>konpjuter</dc:creator>
  <cp:lastModifiedBy>Tihana Djerek</cp:lastModifiedBy>
  <cp:revision>7</cp:revision>
  <dcterms:created xsi:type="dcterms:W3CDTF">2019-03-20T14:46:58Z</dcterms:created>
  <dcterms:modified xsi:type="dcterms:W3CDTF">2019-03-20T15:19:33Z</dcterms:modified>
</cp:coreProperties>
</file>