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9" r:id="rId5"/>
    <p:sldId id="261" r:id="rId6"/>
    <p:sldId id="262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48A0-7695-43A1-ADBE-4786A69E392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6171-42E8-41C6-A22A-4BE88DDA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60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48A0-7695-43A1-ADBE-4786A69E392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6171-42E8-41C6-A22A-4BE88DDA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48A0-7695-43A1-ADBE-4786A69E392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6171-42E8-41C6-A22A-4BE88DDA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2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48A0-7695-43A1-ADBE-4786A69E392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6171-42E8-41C6-A22A-4BE88DDAD6C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4833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48A0-7695-43A1-ADBE-4786A69E392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6171-42E8-41C6-A22A-4BE88DDA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08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48A0-7695-43A1-ADBE-4786A69E392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6171-42E8-41C6-A22A-4BE88DDA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78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48A0-7695-43A1-ADBE-4786A69E392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6171-42E8-41C6-A22A-4BE88DDA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75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48A0-7695-43A1-ADBE-4786A69E392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6171-42E8-41C6-A22A-4BE88DDA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70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48A0-7695-43A1-ADBE-4786A69E392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6171-42E8-41C6-A22A-4BE88DDA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6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48A0-7695-43A1-ADBE-4786A69E392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6171-42E8-41C6-A22A-4BE88DDA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1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48A0-7695-43A1-ADBE-4786A69E392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6171-42E8-41C6-A22A-4BE88DDA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67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48A0-7695-43A1-ADBE-4786A69E392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6171-42E8-41C6-A22A-4BE88DDA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0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48A0-7695-43A1-ADBE-4786A69E392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6171-42E8-41C6-A22A-4BE88DDA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0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48A0-7695-43A1-ADBE-4786A69E392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6171-42E8-41C6-A22A-4BE88DDA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3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48A0-7695-43A1-ADBE-4786A69E392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6171-42E8-41C6-A22A-4BE88DDA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48A0-7695-43A1-ADBE-4786A69E392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6171-42E8-41C6-A22A-4BE88DDA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68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48A0-7695-43A1-ADBE-4786A69E392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6171-42E8-41C6-A22A-4BE88DDA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9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E5248A0-7695-43A1-ADBE-4786A69E392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E6171-42E8-41C6-A22A-4BE88DDA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590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B223B6-6DFE-4C0F-88F3-42EF6E40D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7895" y="1457739"/>
            <a:ext cx="10416209" cy="304134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BA" sz="6500" dirty="0"/>
              <a:t>Daljinska skrb za ukućane</a:t>
            </a:r>
            <a:br>
              <a:rPr lang="en-US" dirty="0"/>
            </a:br>
            <a:r>
              <a:rPr lang="hr-BA" sz="5400" u="sng" dirty="0"/>
              <a:t>Izvedbeno rješenje</a:t>
            </a:r>
            <a:endParaRPr lang="en-US" sz="5400" u="sng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D7CC38E-1989-4989-A1C7-E864EF3D5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7895" y="4790633"/>
            <a:ext cx="9460036" cy="861420"/>
          </a:xfrm>
        </p:spPr>
        <p:txBody>
          <a:bodyPr/>
          <a:lstStyle/>
          <a:p>
            <a:r>
              <a:rPr lang="hr-BA" dirty="0"/>
              <a:t>Iva Cvitković, Tihana </a:t>
            </a:r>
            <a:r>
              <a:rPr lang="hr-BA" dirty="0" err="1"/>
              <a:t>Đerek</a:t>
            </a:r>
            <a:r>
              <a:rPr lang="hr-BA" dirty="0"/>
              <a:t>, Anita </a:t>
            </a:r>
            <a:r>
              <a:rPr lang="hr-BA" dirty="0" err="1"/>
              <a:t>Garić</a:t>
            </a:r>
            <a:r>
              <a:rPr lang="hr-BA" dirty="0"/>
              <a:t>, Matea Mak, Filip Tomas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562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D6B4FE-675B-4076-80E3-DC3D67D05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>
            <a:normAutofit/>
          </a:bodyPr>
          <a:lstStyle/>
          <a:p>
            <a:r>
              <a:rPr lang="hr-BA"/>
              <a:t>ESP8266</a:t>
            </a:r>
            <a:endParaRPr lang="en-US"/>
          </a:p>
        </p:txBody>
      </p:sp>
      <p:pic>
        <p:nvPicPr>
          <p:cNvPr id="4" name="Picture 2" descr="https://scontent.fzag2-1.fna.fbcdn.net/v/t1.15752-9/60271938_339459060068667_2217432941376569344_n.jpg?_nc_cat=106&amp;_nc_ht=scontent.fzag2-1.fna&amp;oh=ddbd4df0b316671440eddf64397a593f&amp;oe=5D5F411C">
            <a:extLst>
              <a:ext uri="{FF2B5EF4-FFF2-40B4-BE49-F238E27FC236}">
                <a16:creationId xmlns:a16="http://schemas.microsoft.com/office/drawing/2014/main" id="{5593AA59-CD0A-479E-BE2E-4D938F208C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9" r="6352"/>
          <a:stretch/>
        </p:blipFill>
        <p:spPr bwMode="auto">
          <a:xfrm>
            <a:off x="4963886" y="10"/>
            <a:ext cx="723092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B817F3-1FCF-4EFF-9945-31E0854F6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9" y="2438400"/>
            <a:ext cx="3330328" cy="3809999"/>
          </a:xfrm>
        </p:spPr>
        <p:txBody>
          <a:bodyPr>
            <a:normAutofit/>
          </a:bodyPr>
          <a:lstStyle/>
          <a:p>
            <a:r>
              <a:rPr lang="hr-BA"/>
              <a:t>32-bitni SoC</a:t>
            </a:r>
          </a:p>
          <a:p>
            <a:r>
              <a:rPr lang="hr-BA"/>
              <a:t>Ugrađena flash memorija, EEPROM i WiFi modul</a:t>
            </a:r>
          </a:p>
          <a:p>
            <a:r>
              <a:rPr lang="hr-BA"/>
              <a:t>16 GPIO pinova</a:t>
            </a:r>
          </a:p>
          <a:p>
            <a:r>
              <a:rPr lang="hr-BA"/>
              <a:t>Rad u režimu niske potrošnje</a:t>
            </a:r>
          </a:p>
          <a:p>
            <a:r>
              <a:rPr lang="hr-BA"/>
              <a:t>Radi na 3.3V, ali se može spajati direktno i na 5V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63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3D05273-C19C-43FC-BACC-D4D7CC024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BA" sz="3600">
                <a:solidFill>
                  <a:srgbClr val="EBEBEB"/>
                </a:solidFill>
              </a:rPr>
              <a:t>Mikrofon modul  LM-393 za Arduino</a:t>
            </a:r>
            <a:endParaRPr lang="en-US" sz="3600">
              <a:solidFill>
                <a:srgbClr val="EBEBEB"/>
              </a:solidFill>
            </a:endParaRPr>
          </a:p>
        </p:txBody>
      </p:sp>
      <p:sp>
        <p:nvSpPr>
          <p:cNvPr id="137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9" name="Freeform: Shape 138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482CF96-64F4-4E5F-A44A-5F67F898F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hr-BA" dirty="0">
                <a:solidFill>
                  <a:srgbClr val="EBEBEB"/>
                </a:solidFill>
              </a:rPr>
              <a:t>Napajanje: 4-6</a:t>
            </a:r>
            <a:r>
              <a:rPr lang="en-US" dirty="0">
                <a:solidFill>
                  <a:srgbClr val="EBEBEB"/>
                </a:solidFill>
              </a:rPr>
              <a:t> </a:t>
            </a:r>
            <a:r>
              <a:rPr lang="hr-BA" dirty="0">
                <a:solidFill>
                  <a:srgbClr val="EBEBEB"/>
                </a:solidFill>
              </a:rPr>
              <a:t>V</a:t>
            </a:r>
          </a:p>
          <a:p>
            <a:r>
              <a:rPr lang="hr-BA" dirty="0">
                <a:solidFill>
                  <a:srgbClr val="EBEBEB"/>
                </a:solidFill>
              </a:rPr>
              <a:t>4 pina: A0, D0, V</a:t>
            </a:r>
            <a:r>
              <a:rPr lang="en-US" dirty="0">
                <a:solidFill>
                  <a:srgbClr val="EBEBEB"/>
                </a:solidFill>
              </a:rPr>
              <a:t>CC</a:t>
            </a:r>
            <a:r>
              <a:rPr lang="hr-BA" dirty="0">
                <a:solidFill>
                  <a:srgbClr val="EBEBEB"/>
                </a:solidFill>
              </a:rPr>
              <a:t> i GND</a:t>
            </a:r>
          </a:p>
          <a:p>
            <a:r>
              <a:rPr lang="hr-BA" dirty="0">
                <a:solidFill>
                  <a:srgbClr val="EBEBEB"/>
                </a:solidFill>
              </a:rPr>
              <a:t>Spajanje direktno na ESP8266</a:t>
            </a:r>
          </a:p>
          <a:p>
            <a:r>
              <a:rPr lang="hr-BA" dirty="0">
                <a:solidFill>
                  <a:srgbClr val="EBEBEB"/>
                </a:solidFill>
              </a:rPr>
              <a:t>2 LED diode: POWER i SOUND</a:t>
            </a:r>
          </a:p>
          <a:p>
            <a:r>
              <a:rPr lang="hr-BA" dirty="0">
                <a:solidFill>
                  <a:srgbClr val="EBEBEB"/>
                </a:solidFill>
              </a:rPr>
              <a:t>POWER upaljen pri radu</a:t>
            </a:r>
          </a:p>
          <a:p>
            <a:r>
              <a:rPr lang="hr-BA" dirty="0">
                <a:solidFill>
                  <a:srgbClr val="EBEBEB"/>
                </a:solidFill>
              </a:rPr>
              <a:t>SOUND se pali kada zvuk pređe određenu granicu</a:t>
            </a:r>
            <a:endParaRPr lang="en-US" dirty="0">
              <a:solidFill>
                <a:srgbClr val="EBEBEB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F3C3C82-C365-4EE9-B479-4D9FBAE85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219" y="1408921"/>
            <a:ext cx="6419862" cy="48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92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A9EFE9-2E3F-4EEE-8F2C-9322C9BF0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>
            <a:normAutofit/>
          </a:bodyPr>
          <a:lstStyle/>
          <a:p>
            <a:r>
              <a:rPr lang="en-US" err="1"/>
              <a:t>Sparkfun</a:t>
            </a:r>
            <a:r>
              <a:rPr lang="en-US"/>
              <a:t> LSM6DS3</a:t>
            </a:r>
          </a:p>
        </p:txBody>
      </p:sp>
      <p:pic>
        <p:nvPicPr>
          <p:cNvPr id="1026" name="Picture 2" descr="https://scontent.fzag2-1.fna.fbcdn.net/v/t1.15752-9/60484372_317018102327908_6425031587439575040_n.jpg?_nc_cat=108&amp;_nc_ht=scontent.fzag2-1.fna&amp;oh=2753697a29fb7135c777c8b1066b7169&amp;oe=5D6F7301">
            <a:extLst>
              <a:ext uri="{FF2B5EF4-FFF2-40B4-BE49-F238E27FC236}">
                <a16:creationId xmlns:a16="http://schemas.microsoft.com/office/drawing/2014/main" id="{57D53CFB-C680-47DF-8610-356EBD3DE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2" r="-1" b="25736"/>
          <a:stretch/>
        </p:blipFill>
        <p:spPr bwMode="auto">
          <a:xfrm>
            <a:off x="4634680" y="10"/>
            <a:ext cx="75601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2873BE-5047-4D77-9A67-7A3F8571F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9" y="2438400"/>
            <a:ext cx="3330328" cy="3809999"/>
          </a:xfrm>
        </p:spPr>
        <p:txBody>
          <a:bodyPr>
            <a:normAutofit/>
          </a:bodyPr>
          <a:lstStyle/>
          <a:p>
            <a:r>
              <a:rPr lang="hr-BA"/>
              <a:t>Akcelerometar i žiroskop</a:t>
            </a:r>
          </a:p>
          <a:p>
            <a:r>
              <a:rPr lang="hr-BA"/>
              <a:t>Detektira pokrete u 6 smjerova</a:t>
            </a:r>
          </a:p>
          <a:p>
            <a:r>
              <a:rPr lang="hr-BA"/>
              <a:t>8kb FIFO buffer</a:t>
            </a:r>
          </a:p>
          <a:p>
            <a:r>
              <a:rPr lang="hr-BA"/>
              <a:t>3.3V napajanje</a:t>
            </a:r>
          </a:p>
          <a:p>
            <a:r>
              <a:rPr lang="hr-BA"/>
              <a:t>Podrška za </a:t>
            </a:r>
            <a:r>
              <a:rPr lang="en-US"/>
              <a:t>I</a:t>
            </a:r>
            <a:r>
              <a:rPr lang="en-US" baseline="30000"/>
              <a:t>2</a:t>
            </a:r>
            <a:r>
              <a:rPr lang="en-US"/>
              <a:t>C/SPI </a:t>
            </a:r>
            <a:r>
              <a:rPr lang="en-US" err="1"/>
              <a:t>komunikaciju</a:t>
            </a:r>
            <a:endParaRPr lang="hr-BA"/>
          </a:p>
          <a:p>
            <a:r>
              <a:rPr lang="hr-BA"/>
              <a:t>Pinovi za interrupt</a:t>
            </a:r>
          </a:p>
        </p:txBody>
      </p:sp>
    </p:spTree>
    <p:extLst>
      <p:ext uri="{BB962C8B-B14F-4D97-AF65-F5344CB8AC3E}">
        <p14:creationId xmlns:p14="http://schemas.microsoft.com/office/powerpoint/2010/main" val="3297330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AA29BC-02F2-49D5-B669-1BBA51CFE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hr-BA"/>
              <a:t>Arduino IDE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2E33607-50F6-47C4-8557-1F7147AA8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992689" cy="419618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hr-BA" dirty="0"/>
              <a:t>ESP8266 podržan je unutar Ar</a:t>
            </a:r>
            <a:r>
              <a:rPr lang="en-US" dirty="0"/>
              <a:t>d</a:t>
            </a:r>
            <a:r>
              <a:rPr lang="hr-BA" dirty="0"/>
              <a:t>uino IDE-a</a:t>
            </a:r>
          </a:p>
          <a:p>
            <a:pPr>
              <a:buClr>
                <a:schemeClr val="tx1"/>
              </a:buClr>
            </a:pPr>
            <a:r>
              <a:rPr lang="hr-BA" dirty="0"/>
              <a:t>Komunikacija putem USB-a</a:t>
            </a:r>
          </a:p>
          <a:p>
            <a:pPr>
              <a:buClr>
                <a:schemeClr val="tx1"/>
              </a:buClr>
            </a:pPr>
            <a:r>
              <a:rPr lang="hr-BA" dirty="0"/>
              <a:t>Odabrane komponente imaju već izrađene </a:t>
            </a:r>
            <a:r>
              <a:rPr lang="en-US" dirty="0" err="1"/>
              <a:t>biblioteke</a:t>
            </a:r>
            <a:r>
              <a:rPr lang="en-US" dirty="0"/>
              <a:t> s </a:t>
            </a:r>
            <a:r>
              <a:rPr lang="en-US" dirty="0" err="1"/>
              <a:t>raznim</a:t>
            </a:r>
            <a:r>
              <a:rPr lang="en-US" dirty="0"/>
              <a:t> </a:t>
            </a:r>
            <a:r>
              <a:rPr lang="en-US" dirty="0" err="1"/>
              <a:t>primjerima</a:t>
            </a:r>
            <a:endParaRPr lang="hr-BA" dirty="0"/>
          </a:p>
          <a:p>
            <a:pPr>
              <a:buClr>
                <a:schemeClr val="tx1"/>
              </a:buClr>
            </a:pPr>
            <a:r>
              <a:rPr lang="hr-BA" dirty="0"/>
              <a:t>Kod pisan u programskom jeziku C</a:t>
            </a:r>
          </a:p>
          <a:p>
            <a:pPr>
              <a:buClr>
                <a:schemeClr val="tx1"/>
              </a:buClr>
            </a:pPr>
            <a:r>
              <a:rPr lang="hr-BA" dirty="0"/>
              <a:t>Korišten servis Pushover</a:t>
            </a:r>
            <a:r>
              <a:rPr lang="en-US" dirty="0"/>
              <a:t> za</a:t>
            </a:r>
            <a:r>
              <a:rPr lang="hr-BA" dirty="0"/>
              <a:t> sla</a:t>
            </a:r>
            <a:r>
              <a:rPr lang="en-US" dirty="0" err="1"/>
              <a:t>nje</a:t>
            </a:r>
            <a:r>
              <a:rPr lang="hr-BA" dirty="0"/>
              <a:t> notifikacij</a:t>
            </a:r>
            <a:r>
              <a:rPr lang="en-US" dirty="0"/>
              <a:t>a</a:t>
            </a:r>
            <a:endParaRPr lang="hr-BA" dirty="0"/>
          </a:p>
          <a:p>
            <a:endParaRPr lang="en-US" dirty="0"/>
          </a:p>
        </p:txBody>
      </p:sp>
      <p:pic>
        <p:nvPicPr>
          <p:cNvPr id="4098" name="Picture 2" descr="Slikovni rezultat za pushover service">
            <a:extLst>
              <a:ext uri="{FF2B5EF4-FFF2-40B4-BE49-F238E27FC236}">
                <a16:creationId xmlns:a16="http://schemas.microsoft.com/office/drawing/2014/main" id="{1A1C889D-9CBF-402E-BD26-62516C005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0282" y="1853249"/>
            <a:ext cx="4196185" cy="419618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162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8E7324-7FBB-4F83-A075-DEFA0A1E5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Spajanje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4753D3C-ADF4-4E4F-8B60-93C30CD1A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hr-BA" dirty="0"/>
              <a:t>Napajanje izvedeno pomoću baterije i regulatora napona LM1117</a:t>
            </a:r>
          </a:p>
          <a:p>
            <a:pPr>
              <a:buClr>
                <a:schemeClr val="tx1"/>
              </a:buClr>
            </a:pPr>
            <a:r>
              <a:rPr lang="en-US" dirty="0" err="1"/>
              <a:t>Mikrofon</a:t>
            </a:r>
            <a:r>
              <a:rPr lang="en-US" dirty="0"/>
              <a:t> </a:t>
            </a:r>
            <a:r>
              <a:rPr lang="en-US" dirty="0" err="1"/>
              <a:t>spojen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analogni</a:t>
            </a:r>
            <a:r>
              <a:rPr lang="en-US" dirty="0"/>
              <a:t> GPIO </a:t>
            </a:r>
            <a:r>
              <a:rPr lang="en-US" dirty="0" err="1"/>
              <a:t>ulaz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se </a:t>
            </a:r>
            <a:r>
              <a:rPr lang="en-US" dirty="0" err="1"/>
              <a:t>sustav</a:t>
            </a:r>
            <a:r>
              <a:rPr lang="en-US" dirty="0"/>
              <a:t> </a:t>
            </a:r>
            <a:r>
              <a:rPr lang="en-US" dirty="0" err="1"/>
              <a:t>akcelerometra</a:t>
            </a:r>
            <a:r>
              <a:rPr lang="en-US" dirty="0"/>
              <a:t> i </a:t>
            </a:r>
            <a:r>
              <a:rPr lang="en-US" dirty="0" err="1"/>
              <a:t>žiroskopa</a:t>
            </a:r>
            <a:r>
              <a:rPr lang="en-US" dirty="0"/>
              <a:t> </a:t>
            </a:r>
            <a:r>
              <a:rPr lang="en-US" dirty="0" err="1"/>
              <a:t>spajaju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SPI, </a:t>
            </a:r>
            <a:r>
              <a:rPr lang="en-US" dirty="0" err="1"/>
              <a:t>odnosno</a:t>
            </a:r>
            <a:r>
              <a:rPr lang="en-US" dirty="0"/>
              <a:t> I</a:t>
            </a:r>
            <a:r>
              <a:rPr lang="en-US" baseline="30000" dirty="0"/>
              <a:t>2</a:t>
            </a:r>
            <a:r>
              <a:rPr lang="en-US" dirty="0"/>
              <a:t>C </a:t>
            </a:r>
            <a:r>
              <a:rPr lang="en-US" dirty="0" err="1"/>
              <a:t>sučelje</a:t>
            </a:r>
            <a:r>
              <a:rPr lang="en-US" dirty="0"/>
              <a:t> </a:t>
            </a:r>
            <a:r>
              <a:rPr lang="en-US" dirty="0" err="1"/>
              <a:t>mikrokontrolera</a:t>
            </a:r>
            <a:endParaRPr lang="hr-BA" dirty="0"/>
          </a:p>
          <a:p>
            <a:pPr>
              <a:buClr>
                <a:schemeClr val="tx1"/>
              </a:buClr>
            </a:pPr>
            <a:r>
              <a:rPr lang="hr-BA" dirty="0"/>
              <a:t>Cijeli uređaj smješten na nosivu narukvicu</a:t>
            </a:r>
          </a:p>
          <a:p>
            <a:pPr>
              <a:buClr>
                <a:schemeClr val="tx1"/>
              </a:buClr>
            </a:pPr>
            <a:r>
              <a:rPr lang="hr-BA" dirty="0"/>
              <a:t>U domu korisnika spojen na kućnu </a:t>
            </a:r>
            <a:r>
              <a:rPr lang="hr-BA" dirty="0" err="1"/>
              <a:t>WiFi</a:t>
            </a:r>
            <a:r>
              <a:rPr lang="hr-BA" dirty="0"/>
              <a:t> mrežu</a:t>
            </a:r>
          </a:p>
        </p:txBody>
      </p:sp>
    </p:spTree>
    <p:extLst>
      <p:ext uri="{BB962C8B-B14F-4D97-AF65-F5344CB8AC3E}">
        <p14:creationId xmlns:p14="http://schemas.microsoft.com/office/powerpoint/2010/main" val="3921179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B8E49E-CAF8-4C73-809E-530BBABC9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hr-BA"/>
              <a:t>Princip rada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E4CB2A-99EE-4783-89D1-8E12D0EA1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027751"/>
            <a:ext cx="8946541" cy="4195481"/>
          </a:xfrm>
        </p:spPr>
        <p:txBody>
          <a:bodyPr/>
          <a:lstStyle/>
          <a:p>
            <a:r>
              <a:rPr lang="hr-BA" dirty="0"/>
              <a:t>Uređaj se nalazi na ruci korisnika</a:t>
            </a:r>
          </a:p>
          <a:p>
            <a:r>
              <a:rPr lang="hr-BA" dirty="0"/>
              <a:t>Mikrofon osluškuje razinu zvuka u okolini</a:t>
            </a:r>
          </a:p>
          <a:p>
            <a:r>
              <a:rPr lang="hr-BA" dirty="0"/>
              <a:t>U slučaju da je intenzitet zvuka unutar nekog perioda </a:t>
            </a:r>
            <a:r>
              <a:rPr lang="en-US" dirty="0" err="1"/>
              <a:t>veći</a:t>
            </a:r>
            <a:r>
              <a:rPr lang="en-US" dirty="0"/>
              <a:t> od </a:t>
            </a:r>
            <a:r>
              <a:rPr lang="en-US" dirty="0" err="1"/>
              <a:t>definirane</a:t>
            </a:r>
            <a:r>
              <a:rPr lang="en-US" dirty="0"/>
              <a:t> </a:t>
            </a:r>
            <a:r>
              <a:rPr lang="en-US" dirty="0" err="1"/>
              <a:t>prihvatljive</a:t>
            </a:r>
            <a:r>
              <a:rPr lang="en-US" dirty="0"/>
              <a:t> </a:t>
            </a:r>
            <a:r>
              <a:rPr lang="en-US" dirty="0" err="1"/>
              <a:t>granice</a:t>
            </a:r>
            <a:r>
              <a:rPr lang="hr-BA" dirty="0"/>
              <a:t> šalje prekid na ESP8266</a:t>
            </a:r>
          </a:p>
          <a:p>
            <a:r>
              <a:rPr lang="hr-BA" dirty="0"/>
              <a:t>Akcelerometar šalje prekid </a:t>
            </a:r>
            <a:r>
              <a:rPr lang="en-US" dirty="0" err="1"/>
              <a:t>ako</a:t>
            </a:r>
            <a:r>
              <a:rPr lang="hr-BA" dirty="0"/>
              <a:t> akceleracija pređe</a:t>
            </a:r>
            <a:r>
              <a:rPr lang="en-US" dirty="0"/>
              <a:t> </a:t>
            </a:r>
            <a:r>
              <a:rPr lang="en-US" dirty="0" err="1"/>
              <a:t>definirani</a:t>
            </a:r>
            <a:r>
              <a:rPr lang="hr-BA" dirty="0"/>
              <a:t> prag</a:t>
            </a:r>
          </a:p>
          <a:p>
            <a:r>
              <a:rPr lang="hr-BA" dirty="0"/>
              <a:t>Žiroskop prati kretnje </a:t>
            </a:r>
            <a:r>
              <a:rPr lang="en-US" dirty="0" err="1"/>
              <a:t>korisnika</a:t>
            </a:r>
            <a:r>
              <a:rPr lang="en-US" dirty="0"/>
              <a:t> </a:t>
            </a:r>
            <a:r>
              <a:rPr lang="hr-BA" dirty="0"/>
              <a:t>i šalje prekid </a:t>
            </a:r>
            <a:r>
              <a:rPr lang="en-US" dirty="0" err="1"/>
              <a:t>ako</a:t>
            </a:r>
            <a:r>
              <a:rPr lang="hr-BA" dirty="0"/>
              <a:t> se korisnik u dužem periodu nije pokrenuo</a:t>
            </a:r>
          </a:p>
          <a:p>
            <a:r>
              <a:rPr lang="hr-BA" dirty="0"/>
              <a:t>ESP8266 ovisno</a:t>
            </a:r>
            <a:r>
              <a:rPr lang="en-US" dirty="0"/>
              <a:t> o </a:t>
            </a:r>
            <a:r>
              <a:rPr lang="en-US" dirty="0" err="1"/>
              <a:t>uzroku</a:t>
            </a:r>
            <a:r>
              <a:rPr lang="en-US" dirty="0"/>
              <a:t> </a:t>
            </a:r>
            <a:r>
              <a:rPr lang="hr-BA" dirty="0"/>
              <a:t>prekid</a:t>
            </a:r>
            <a:r>
              <a:rPr lang="en-US" dirty="0"/>
              <a:t>a</a:t>
            </a:r>
            <a:r>
              <a:rPr lang="hr-BA" dirty="0"/>
              <a:t> preko Pushover servisa šalje notifikacije nadležnim osobama</a:t>
            </a:r>
            <a:r>
              <a:rPr lang="en-US" dirty="0"/>
              <a:t> s </a:t>
            </a:r>
            <a:r>
              <a:rPr lang="en-US" dirty="0" err="1"/>
              <a:t>odgovarajućim</a:t>
            </a:r>
            <a:r>
              <a:rPr lang="en-US" dirty="0"/>
              <a:t> </a:t>
            </a:r>
            <a:r>
              <a:rPr lang="en-US" dirty="0" err="1"/>
              <a:t>tekstom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267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Široki zaslon</PresentationFormat>
  <Paragraphs>40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Daljinska skrb za ukućane Izvedbeno rješenje</vt:lpstr>
      <vt:lpstr>ESP8266</vt:lpstr>
      <vt:lpstr>Mikrofon modul  LM-393 za Arduino</vt:lpstr>
      <vt:lpstr>Sparkfun LSM6DS3</vt:lpstr>
      <vt:lpstr>Arduino IDE</vt:lpstr>
      <vt:lpstr>Spajanje</vt:lpstr>
      <vt:lpstr>Princip rada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Daljinska skrb za ukućane Izvedbeno rješenje</dc:title>
  <dc:creator>Filip Tomas</dc:creator>
  <cp:lastModifiedBy>Filip Tomas</cp:lastModifiedBy>
  <cp:revision>1</cp:revision>
  <dcterms:created xsi:type="dcterms:W3CDTF">2019-05-16T20:45:37Z</dcterms:created>
  <dcterms:modified xsi:type="dcterms:W3CDTF">2019-05-16T20:45:46Z</dcterms:modified>
</cp:coreProperties>
</file>