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7772400" cy="100584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sr-Latn-RS" sz="6000" b="0" strike="noStrike" spc="-1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lang="sr-Latn-RS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6AD7A3F2-B7EC-4B3E-A07E-42B941A82F81}" type="datetime">
              <a:rPr lang="en-US" sz="1200" b="0" strike="noStrike" spc="-1">
                <a:solidFill>
                  <a:srgbClr val="8B8B8B"/>
                </a:solidFill>
                <a:latin typeface="Calibri"/>
              </a:rPr>
              <a:t>3/20/2019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B9952C6-1684-4A49-AEE6-808DFACBD1DE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28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18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r-Latn-RS" sz="18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r-Latn-RS" sz="4400" b="0" strike="noStrike" spc="-1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lang="sr-Latn-R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r-Latn-RS" sz="2800" b="0" strike="noStrike" spc="-1">
                <a:solidFill>
                  <a:srgbClr val="000000"/>
                </a:solidFill>
                <a:latin typeface="Calibri"/>
              </a:rPr>
              <a:t>Click to edit Master text styles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r-Latn-RS" sz="2400" b="0" strike="noStrike" spc="-1">
                <a:solidFill>
                  <a:srgbClr val="000000"/>
                </a:solidFill>
                <a:latin typeface="Calibri"/>
              </a:rPr>
              <a:t>Second level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Third level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r-Latn-RS" sz="1800" b="0" strike="noStrike" spc="-1">
                <a:solidFill>
                  <a:srgbClr val="000000"/>
                </a:solidFill>
                <a:latin typeface="Calibri"/>
              </a:rPr>
              <a:t>Fourth level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r-Latn-RS" sz="1800" b="0" strike="noStrike" spc="-1">
                <a:solidFill>
                  <a:srgbClr val="000000"/>
                </a:solidFill>
                <a:latin typeface="Calibri"/>
              </a:rPr>
              <a:t>Fifth level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D799D9BF-7826-4387-B8C7-83A5435FBD6B}" type="datetime">
              <a:rPr lang="en-US" sz="1200" b="0" strike="noStrike" spc="-1">
                <a:solidFill>
                  <a:srgbClr val="8B8B8B"/>
                </a:solidFill>
                <a:latin typeface="Calibri"/>
              </a:rPr>
              <a:t>3/20/2019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FE3FC93-CBB4-466F-A36E-98261198123A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0" y="-592200"/>
            <a:ext cx="9143640" cy="238716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sr-Latn-RS" sz="5400" b="0" strike="noStrike" spc="-1" dirty="0">
                <a:solidFill>
                  <a:srgbClr val="000000"/>
                </a:solidFill>
                <a:latin typeface="Calibri Light"/>
              </a:rPr>
              <a:t>GETTING TO KNOW THE PROBLEM</a:t>
            </a:r>
            <a:endParaRPr lang="sr-Latn-RS" sz="5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5244360" y="4294080"/>
            <a:ext cx="6947640" cy="122580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MEASUREMENT AND PROCESS CONTROL SYSTEMS</a:t>
            </a:r>
            <a:endParaRPr lang="en-US" sz="3200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3200" b="0" strike="noStrike" spc="-1" dirty="0" err="1">
                <a:solidFill>
                  <a:srgbClr val="000000"/>
                </a:solidFill>
                <a:latin typeface="Calibri"/>
              </a:rPr>
              <a:t>DIYmeteo</a:t>
            </a: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 – Meteorological station made out of waste material</a:t>
            </a:r>
            <a:endParaRPr lang="en-US" sz="3200" b="0" strike="noStrike" spc="-1" dirty="0">
              <a:latin typeface="Arial"/>
            </a:endParaRPr>
          </a:p>
        </p:txBody>
      </p:sp>
      <p:sp>
        <p:nvSpPr>
          <p:cNvPr id="84" name="CustomShape 3"/>
          <p:cNvSpPr/>
          <p:nvPr/>
        </p:nvSpPr>
        <p:spPr>
          <a:xfrm>
            <a:off x="4928760" y="5519880"/>
            <a:ext cx="6947640" cy="1225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" name="CustomShape 4"/>
          <p:cNvSpPr/>
          <p:nvPr/>
        </p:nvSpPr>
        <p:spPr>
          <a:xfrm>
            <a:off x="2311532" y="6290197"/>
            <a:ext cx="10953360" cy="1456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rm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b="0" strike="noStrike" spc="-1" dirty="0">
                <a:solidFill>
                  <a:srgbClr val="000000"/>
                </a:solidFill>
                <a:latin typeface="Calibri"/>
              </a:rPr>
              <a:t>Leonarda </a:t>
            </a:r>
            <a:r>
              <a:rPr lang="en-US" b="0" strike="noStrike" spc="-1" dirty="0" err="1">
                <a:solidFill>
                  <a:srgbClr val="000000"/>
                </a:solidFill>
                <a:latin typeface="Calibri"/>
              </a:rPr>
              <a:t>Gajdić</a:t>
            </a:r>
            <a:r>
              <a:rPr lang="en-US" b="0" strike="noStrike" spc="-1" dirty="0">
                <a:solidFill>
                  <a:srgbClr val="000000"/>
                </a:solidFill>
                <a:latin typeface="Calibri"/>
              </a:rPr>
              <a:t>, Tomislav </a:t>
            </a:r>
            <a:r>
              <a:rPr lang="en-US" b="0" strike="noStrike" spc="-1" dirty="0" err="1">
                <a:solidFill>
                  <a:srgbClr val="000000"/>
                </a:solidFill>
                <a:latin typeface="Calibri"/>
              </a:rPr>
              <a:t>Krvavica</a:t>
            </a:r>
            <a:r>
              <a:rPr lang="en-US" b="0" strike="noStrike" spc="-1" dirty="0">
                <a:solidFill>
                  <a:srgbClr val="000000"/>
                </a:solidFill>
                <a:latin typeface="Calibri"/>
              </a:rPr>
              <a:t>, Johannes </a:t>
            </a:r>
            <a:r>
              <a:rPr lang="en-US" b="0" strike="noStrike" spc="-1" dirty="0" err="1">
                <a:solidFill>
                  <a:srgbClr val="000000"/>
                </a:solidFill>
                <a:latin typeface="Calibri"/>
              </a:rPr>
              <a:t>Pelz</a:t>
            </a:r>
            <a:r>
              <a:rPr lang="en-US" b="0" strike="noStrike" spc="-1" dirty="0">
                <a:solidFill>
                  <a:srgbClr val="000000"/>
                </a:solidFill>
                <a:latin typeface="Calibri"/>
              </a:rPr>
              <a:t>, Tom </a:t>
            </a:r>
            <a:r>
              <a:rPr lang="en-US" b="0" strike="noStrike" spc="-1" dirty="0" err="1">
                <a:solidFill>
                  <a:srgbClr val="000000"/>
                </a:solidFill>
                <a:latin typeface="Calibri"/>
              </a:rPr>
              <a:t>Schwarting</a:t>
            </a:r>
            <a:r>
              <a:rPr lang="en-US" b="0" strike="noStrike" spc="-1" dirty="0">
                <a:solidFill>
                  <a:srgbClr val="000000"/>
                </a:solidFill>
                <a:latin typeface="Calibri"/>
              </a:rPr>
              <a:t>, </a:t>
            </a:r>
            <a:r>
              <a:rPr lang="en-US" b="0" strike="noStrike" spc="-1" dirty="0" err="1">
                <a:solidFill>
                  <a:srgbClr val="000000"/>
                </a:solidFill>
                <a:latin typeface="Calibri"/>
              </a:rPr>
              <a:t>Kristijan</a:t>
            </a:r>
            <a:r>
              <a:rPr lang="en-US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b="0" strike="noStrike" spc="-1" dirty="0" err="1">
                <a:solidFill>
                  <a:srgbClr val="000000"/>
                </a:solidFill>
                <a:latin typeface="Calibri"/>
              </a:rPr>
              <a:t>Vešligaj</a:t>
            </a:r>
            <a:endParaRPr lang="en-US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US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430116" y="181350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Create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meteorological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station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using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parts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from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old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electronic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devices</a:t>
            </a:r>
            <a:endParaRPr lang="sr-Latn-RS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r-Latn-RS" sz="2800" spc="-1" dirty="0" err="1">
                <a:solidFill>
                  <a:srgbClr val="000000"/>
                </a:solidFill>
                <a:latin typeface="Calibri"/>
              </a:rPr>
              <a:t>M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ake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instructions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that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are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easy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to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follow</a:t>
            </a:r>
            <a:endParaRPr lang="sr-Latn-RS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r-Latn-RS" sz="2800" spc="-1" dirty="0" err="1">
                <a:solidFill>
                  <a:srgbClr val="000000"/>
                </a:solidFill>
                <a:latin typeface="Calibri"/>
              </a:rPr>
              <a:t>G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ive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high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school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students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some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practical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experience</a:t>
            </a:r>
            <a:endParaRPr lang="sr-Latn-RS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endParaRPr lang="sr-Latn-RS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CustomShape 2"/>
          <p:cNvSpPr/>
          <p:nvPr/>
        </p:nvSpPr>
        <p:spPr>
          <a:xfrm>
            <a:off x="0" y="0"/>
            <a:ext cx="6995880" cy="15519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4800" b="0" strike="noStrike" spc="-1">
                <a:solidFill>
                  <a:srgbClr val="FFFFFF"/>
                </a:solidFill>
                <a:latin typeface="Calibri"/>
              </a:rPr>
              <a:t>PURPOSE OF THE PROJECT</a:t>
            </a:r>
            <a:endParaRPr lang="en-US" sz="4800" b="0" strike="noStrike" spc="-1">
              <a:latin typeface="Arial"/>
            </a:endParaRPr>
          </a:p>
        </p:txBody>
      </p:sp>
      <p:sp>
        <p:nvSpPr>
          <p:cNvPr id="88" name="CustomShape 3"/>
          <p:cNvSpPr/>
          <p:nvPr/>
        </p:nvSpPr>
        <p:spPr>
          <a:xfrm>
            <a:off x="0" y="6426000"/>
            <a:ext cx="12191760" cy="43164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9" name="CustomShape 4"/>
          <p:cNvSpPr/>
          <p:nvPr/>
        </p:nvSpPr>
        <p:spPr>
          <a:xfrm>
            <a:off x="11711160" y="0"/>
            <a:ext cx="480600" cy="642564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203788" y="1448280"/>
            <a:ext cx="11507372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r-Latn-RS" sz="2800" spc="-1" dirty="0" err="1">
                <a:solidFill>
                  <a:srgbClr val="000000"/>
                </a:solidFill>
                <a:latin typeface="Calibri"/>
              </a:rPr>
              <a:t>W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orking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meteorological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station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(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sensors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and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technology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yet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to be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discussed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)</a:t>
            </a:r>
          </a:p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DIY manual</a:t>
            </a:r>
          </a:p>
        </p:txBody>
      </p:sp>
      <p:sp>
        <p:nvSpPr>
          <p:cNvPr id="91" name="CustomShape 2"/>
          <p:cNvSpPr/>
          <p:nvPr/>
        </p:nvSpPr>
        <p:spPr>
          <a:xfrm>
            <a:off x="0" y="0"/>
            <a:ext cx="6995880" cy="8215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4800" b="0" strike="noStrike" spc="-1">
                <a:solidFill>
                  <a:srgbClr val="FFFFFF"/>
                </a:solidFill>
                <a:latin typeface="Calibri"/>
              </a:rPr>
              <a:t>END PRODUCT</a:t>
            </a:r>
            <a:endParaRPr lang="en-US" sz="4800" b="0" strike="noStrike" spc="-1">
              <a:latin typeface="Arial"/>
            </a:endParaRPr>
          </a:p>
        </p:txBody>
      </p:sp>
      <p:sp>
        <p:nvSpPr>
          <p:cNvPr id="92" name="CustomShape 3"/>
          <p:cNvSpPr/>
          <p:nvPr/>
        </p:nvSpPr>
        <p:spPr>
          <a:xfrm>
            <a:off x="0" y="6426000"/>
            <a:ext cx="12191760" cy="43164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3" name="CustomShape 4"/>
          <p:cNvSpPr/>
          <p:nvPr/>
        </p:nvSpPr>
        <p:spPr>
          <a:xfrm>
            <a:off x="11711160" y="0"/>
            <a:ext cx="480600" cy="642564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416049" y="125352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r-Latn-RS" sz="2800" spc="-1" dirty="0">
                <a:solidFill>
                  <a:srgbClr val="000000"/>
                </a:solidFill>
                <a:latin typeface="Calibri"/>
              </a:rPr>
              <a:t>T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emperature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sensor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using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thermistors</a:t>
            </a:r>
            <a:endParaRPr lang="sr-Latn-RS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r-Latn-RS" sz="2800" spc="-1" dirty="0" err="1">
                <a:solidFill>
                  <a:srgbClr val="000000"/>
                </a:solidFill>
                <a:latin typeface="Calibri"/>
              </a:rPr>
              <a:t>W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indspeed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sensor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?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using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fan</a:t>
            </a:r>
          </a:p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r-Latn-RS" sz="2800" spc="-1" dirty="0" err="1">
                <a:solidFill>
                  <a:srgbClr val="000000"/>
                </a:solidFill>
                <a:latin typeface="Calibri"/>
              </a:rPr>
              <a:t>P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ressure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sensor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?</a:t>
            </a:r>
          </a:p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r-Latn-RS" sz="2800" spc="-1" dirty="0" err="1">
                <a:solidFill>
                  <a:srgbClr val="000000"/>
                </a:solidFill>
                <a:latin typeface="Calibri"/>
              </a:rPr>
              <a:t>C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ontrolling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unit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(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Arduino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Uno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or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ESP8266)</a:t>
            </a:r>
          </a:p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r-Latn-RS" sz="2800" spc="-1" dirty="0" err="1">
                <a:solidFill>
                  <a:srgbClr val="000000"/>
                </a:solidFill>
                <a:latin typeface="Calibri"/>
              </a:rPr>
              <a:t>D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isplaying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data on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local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web server</a:t>
            </a:r>
          </a:p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DIY manual</a:t>
            </a:r>
          </a:p>
        </p:txBody>
      </p:sp>
      <p:sp>
        <p:nvSpPr>
          <p:cNvPr id="95" name="CustomShape 2"/>
          <p:cNvSpPr/>
          <p:nvPr/>
        </p:nvSpPr>
        <p:spPr>
          <a:xfrm>
            <a:off x="0" y="0"/>
            <a:ext cx="6995880" cy="8215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4800" b="0" strike="noStrike" spc="-1">
                <a:solidFill>
                  <a:srgbClr val="FFFFFF"/>
                </a:solidFill>
                <a:latin typeface="Calibri"/>
              </a:rPr>
              <a:t>REALISATION</a:t>
            </a:r>
            <a:endParaRPr lang="en-US" sz="4800" b="0" strike="noStrike" spc="-1">
              <a:latin typeface="Arial"/>
            </a:endParaRPr>
          </a:p>
        </p:txBody>
      </p:sp>
      <p:sp>
        <p:nvSpPr>
          <p:cNvPr id="96" name="CustomShape 3"/>
          <p:cNvSpPr/>
          <p:nvPr/>
        </p:nvSpPr>
        <p:spPr>
          <a:xfrm>
            <a:off x="0" y="6426000"/>
            <a:ext cx="12191760" cy="43164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7" name="CustomShape 4"/>
          <p:cNvSpPr/>
          <p:nvPr/>
        </p:nvSpPr>
        <p:spPr>
          <a:xfrm>
            <a:off x="11711160" y="0"/>
            <a:ext cx="480600" cy="642564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317576" y="207468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AutoNum type="arabicParenR"/>
            </a:pP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Group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forming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phase</a:t>
            </a:r>
            <a:endParaRPr lang="sr-Latn-RS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sr-Latn-RS" sz="2800" spc="-1" dirty="0" err="1">
                <a:solidFill>
                  <a:srgbClr val="000000"/>
                </a:solidFill>
                <a:latin typeface="Calibri"/>
              </a:rPr>
              <a:t>Research</a:t>
            </a:r>
            <a:r>
              <a:rPr lang="sr-Latn-RS" sz="2800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spc="-1" dirty="0" err="1">
                <a:solidFill>
                  <a:srgbClr val="000000"/>
                </a:solidFill>
                <a:latin typeface="Calibri"/>
              </a:rPr>
              <a:t>phase</a:t>
            </a:r>
            <a:r>
              <a:rPr lang="sr-Latn-RS" sz="2800" spc="-1" dirty="0">
                <a:solidFill>
                  <a:srgbClr val="000000"/>
                </a:solidFill>
                <a:latin typeface="Calibri"/>
              </a:rPr>
              <a:t> 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Development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phase</a:t>
            </a:r>
            <a:endParaRPr lang="sr-Latn-RS" sz="2800" spc="-1" dirty="0">
              <a:solidFill>
                <a:srgbClr val="000000"/>
              </a:solidFill>
              <a:latin typeface="Calibri"/>
            </a:endParaRP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Testing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sr-Latn-RS" sz="2800" b="0" strike="noStrike" spc="-1" dirty="0" err="1">
                <a:solidFill>
                  <a:srgbClr val="000000"/>
                </a:solidFill>
                <a:latin typeface="Calibri"/>
              </a:rPr>
              <a:t>phase</a:t>
            </a:r>
            <a:endParaRPr lang="sr-Latn-RS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sr-Latn-RS" sz="2800" spc="-1" dirty="0" err="1">
                <a:solidFill>
                  <a:srgbClr val="000000"/>
                </a:solidFill>
                <a:latin typeface="Calibri"/>
              </a:rPr>
              <a:t>Presentation</a:t>
            </a:r>
            <a:r>
              <a:rPr lang="sr-Latn-R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</a:p>
        </p:txBody>
      </p:sp>
      <p:sp>
        <p:nvSpPr>
          <p:cNvPr id="99" name="CustomShape 2"/>
          <p:cNvSpPr/>
          <p:nvPr/>
        </p:nvSpPr>
        <p:spPr>
          <a:xfrm>
            <a:off x="0" y="0"/>
            <a:ext cx="7918920" cy="15519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4800" b="0" strike="noStrike" spc="-1">
                <a:solidFill>
                  <a:srgbClr val="FFFFFF"/>
                </a:solidFill>
                <a:latin typeface="Calibri"/>
              </a:rPr>
              <a:t>SYSTEM DEVELOPMENT PLAN</a:t>
            </a:r>
            <a:endParaRPr lang="en-US" sz="4800" b="0" strike="noStrike" spc="-1">
              <a:latin typeface="Arial"/>
            </a:endParaRPr>
          </a:p>
        </p:txBody>
      </p:sp>
      <p:sp>
        <p:nvSpPr>
          <p:cNvPr id="100" name="CustomShape 3"/>
          <p:cNvSpPr/>
          <p:nvPr/>
        </p:nvSpPr>
        <p:spPr>
          <a:xfrm>
            <a:off x="0" y="6426000"/>
            <a:ext cx="12191760" cy="43164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1" name="CustomShape 4"/>
          <p:cNvSpPr/>
          <p:nvPr/>
        </p:nvSpPr>
        <p:spPr>
          <a:xfrm>
            <a:off x="11711160" y="0"/>
            <a:ext cx="480600" cy="642564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118</Words>
  <Application>Microsoft Office PowerPoint</Application>
  <PresentationFormat>Široki zaslon</PresentationFormat>
  <Paragraphs>24</Paragraphs>
  <Slides>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2</vt:i4>
      </vt:variant>
      <vt:variant>
        <vt:lpstr>Naslovi slajdova</vt:lpstr>
      </vt:variant>
      <vt:variant>
        <vt:i4>5</vt:i4>
      </vt:variant>
    </vt:vector>
  </HeadingPairs>
  <TitlesOfParts>
    <vt:vector size="14" baseType="lpstr"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Office Theme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TO KNOW THE PROBLEM</dc:title>
  <dc:subject/>
  <dc:creator>Leonarda Gajdić</dc:creator>
  <dc:description/>
  <cp:lastModifiedBy>Tomislav</cp:lastModifiedBy>
  <cp:revision>9</cp:revision>
  <dcterms:created xsi:type="dcterms:W3CDTF">2019-03-20T19:46:15Z</dcterms:created>
  <dcterms:modified xsi:type="dcterms:W3CDTF">2019-03-20T22:06:56Z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5</vt:i4>
  </property>
</Properties>
</file>