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2" r:id="rId5"/>
    <p:sldId id="263" r:id="rId6"/>
    <p:sldId id="264" r:id="rId7"/>
    <p:sldId id="265" r:id="rId8"/>
    <p:sldId id="260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2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71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22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5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17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5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50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15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966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036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2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27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78BCC-A041-4AC5-8368-D3A798EAFF18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6A46F7-5037-41B6-BD4C-446F55AE4B48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11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338884-1965-4DB7-A9C5-77B50CD848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SafeHome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76FAD3E-90D9-4769-86C0-2EC7B435B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912325"/>
          </a:xfrm>
        </p:spPr>
        <p:txBody>
          <a:bodyPr/>
          <a:lstStyle/>
          <a:p>
            <a:r>
              <a:rPr lang="hr-HR" dirty="0"/>
              <a:t>Nadzor sigurnosti u </a:t>
            </a:r>
            <a:r>
              <a:rPr lang="hr-HR" dirty="0" smtClean="0"/>
              <a:t>domu</a:t>
            </a:r>
          </a:p>
          <a:p>
            <a:pPr algn="r"/>
            <a:r>
              <a:rPr lang="hr-HR" dirty="0" smtClean="0"/>
              <a:t>Luka </a:t>
            </a:r>
            <a:r>
              <a:rPr lang="hr-HR" dirty="0" err="1" smtClean="0"/>
              <a:t>Berać</a:t>
            </a:r>
            <a:endParaRPr lang="hr-HR" dirty="0" smtClean="0"/>
          </a:p>
          <a:p>
            <a:pPr algn="r"/>
            <a:r>
              <a:rPr lang="hr-HR" dirty="0" smtClean="0"/>
              <a:t>Matija </a:t>
            </a:r>
            <a:r>
              <a:rPr lang="hr-HR" dirty="0" err="1" smtClean="0"/>
              <a:t>jurišić</a:t>
            </a:r>
            <a:endParaRPr lang="hr-HR" dirty="0" smtClean="0"/>
          </a:p>
          <a:p>
            <a:pPr algn="r"/>
            <a:r>
              <a:rPr lang="hr-HR" dirty="0" smtClean="0"/>
              <a:t>Filip </a:t>
            </a:r>
            <a:r>
              <a:rPr lang="hr-HR" dirty="0" err="1" smtClean="0"/>
              <a:t>mikulić</a:t>
            </a:r>
            <a:endParaRPr lang="hr-HR" dirty="0" smtClean="0"/>
          </a:p>
          <a:p>
            <a:pPr algn="r"/>
            <a:r>
              <a:rPr lang="hr-HR" dirty="0" smtClean="0"/>
              <a:t>Luka </a:t>
            </a:r>
            <a:r>
              <a:rPr lang="hr-HR" dirty="0" err="1" smtClean="0"/>
              <a:t>žugaj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7797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4F0455-96E9-4218-82EE-6DC15DE4A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Projektni zadatak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FD11B5-51C5-4864-8413-5C7FE6139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Dom je čovjekovo temeljno pravo i najveća vrijednost</a:t>
            </a:r>
          </a:p>
          <a:p>
            <a:r>
              <a:rPr lang="hr-HR" dirty="0"/>
              <a:t>Potrebno je da bude potpuno </a:t>
            </a:r>
            <a:r>
              <a:rPr lang="hr-HR" dirty="0" smtClean="0"/>
              <a:t>siguran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563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5C81FA-F3E7-415F-B4D4-9A424AB6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Svrha projekta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60681B-8C08-4E95-9053-58DD643F4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Zaštiti ukućane od mogućih unutarnjih i vanjskih prijetnji</a:t>
            </a:r>
          </a:p>
          <a:p>
            <a:r>
              <a:rPr lang="hr-HR" dirty="0" smtClean="0"/>
              <a:t>Unutarnje prijetnje – opasnost </a:t>
            </a:r>
            <a:r>
              <a:rPr lang="hr-HR" dirty="0"/>
              <a:t>od strujnog udara, gušenja plinom, </a:t>
            </a:r>
            <a:r>
              <a:rPr lang="hr-HR" dirty="0" smtClean="0"/>
              <a:t>požara…</a:t>
            </a:r>
            <a:endParaRPr lang="hr-HR" dirty="0"/>
          </a:p>
          <a:p>
            <a:r>
              <a:rPr lang="hr-HR" dirty="0" smtClean="0"/>
              <a:t>Vanjske prijetnje – </a:t>
            </a:r>
            <a:r>
              <a:rPr lang="hr-HR" dirty="0"/>
              <a:t>nailazak pljuska, požara, </a:t>
            </a:r>
            <a:r>
              <a:rPr lang="hr-HR" dirty="0" smtClean="0"/>
              <a:t>oluje, vjetra…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Zaštita svih stanara </a:t>
            </a:r>
            <a:r>
              <a:rPr lang="hr-HR" dirty="0"/>
              <a:t>kuće, stana ili </a:t>
            </a:r>
            <a:r>
              <a:rPr lang="hr-HR" dirty="0" smtClean="0"/>
              <a:t>korisnika </a:t>
            </a:r>
            <a:r>
              <a:rPr lang="hr-HR" dirty="0"/>
              <a:t>nekog poslovnog </a:t>
            </a:r>
            <a:r>
              <a:rPr lang="hr-HR" dirty="0" smtClean="0"/>
              <a:t>prostora</a:t>
            </a:r>
            <a:endParaRPr lang="hr-HR" dirty="0"/>
          </a:p>
          <a:p>
            <a:r>
              <a:rPr lang="hr-HR" dirty="0" smtClean="0"/>
              <a:t>Zaštita imovine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323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Požar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51579" y="2015732"/>
            <a:ext cx="3577621" cy="345061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UNUTRAŠNJI</a:t>
            </a:r>
          </a:p>
          <a:p>
            <a:r>
              <a:rPr lang="hr-HR" dirty="0"/>
              <a:t>M</a:t>
            </a:r>
            <a:r>
              <a:rPr lang="hr-HR" dirty="0" smtClean="0"/>
              <a:t>oguć u bilo kojoj prostoriji</a:t>
            </a:r>
          </a:p>
          <a:p>
            <a:r>
              <a:rPr lang="hr-HR" dirty="0" smtClean="0"/>
              <a:t>Štednjak, pećnica, peć, cigareta, mirisne svijeće, zapaljenje el. uređaja</a:t>
            </a:r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5834147" y="2015732"/>
            <a:ext cx="5220707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VANJSKI</a:t>
            </a:r>
          </a:p>
          <a:p>
            <a:r>
              <a:rPr lang="hr-HR" dirty="0" smtClean="0"/>
              <a:t>U blizini kuće</a:t>
            </a:r>
          </a:p>
          <a:p>
            <a:r>
              <a:rPr lang="hr-HR" dirty="0" smtClean="0"/>
              <a:t>Cigarete, roštilj, samozapaljenje</a:t>
            </a:r>
          </a:p>
        </p:txBody>
      </p:sp>
    </p:spTree>
    <p:extLst>
      <p:ext uri="{BB962C8B-B14F-4D97-AF65-F5344CB8AC3E}">
        <p14:creationId xmlns:p14="http://schemas.microsoft.com/office/powerpoint/2010/main" val="336209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Poplava</a:t>
            </a:r>
            <a:endParaRPr lang="hr-HR" dirty="0"/>
          </a:p>
        </p:txBody>
      </p:sp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1451579" y="2015732"/>
            <a:ext cx="3577621" cy="345061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UNUTRAŠNJA</a:t>
            </a:r>
          </a:p>
          <a:p>
            <a:r>
              <a:rPr lang="hr-HR" dirty="0" smtClean="0"/>
              <a:t>Moguća u kuhinji i kupaoni</a:t>
            </a:r>
          </a:p>
          <a:p>
            <a:r>
              <a:rPr lang="hr-HR" dirty="0" smtClean="0"/>
              <a:t>Puknuće cijevi, otvorena slavina, neispravnost perilice</a:t>
            </a:r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5834147" y="2015732"/>
            <a:ext cx="5220707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VANJSKA</a:t>
            </a:r>
          </a:p>
          <a:p>
            <a:r>
              <a:rPr lang="hr-HR" dirty="0" smtClean="0"/>
              <a:t>U blizini kuće</a:t>
            </a:r>
          </a:p>
          <a:p>
            <a:r>
              <a:rPr lang="hr-HR" dirty="0" smtClean="0"/>
              <a:t>Vremenska nepogoda, puknuće cijevi</a:t>
            </a:r>
          </a:p>
        </p:txBody>
      </p:sp>
    </p:spTree>
    <p:extLst>
      <p:ext uri="{BB962C8B-B14F-4D97-AF65-F5344CB8AC3E}">
        <p14:creationId xmlns:p14="http://schemas.microsoft.com/office/powerpoint/2010/main" val="90357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4775801" cy="1049235"/>
          </a:xfrm>
        </p:spPr>
        <p:txBody>
          <a:bodyPr/>
          <a:lstStyle/>
          <a:p>
            <a:r>
              <a:rPr lang="hr-HR" dirty="0" smtClean="0"/>
              <a:t>plin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51580" y="2015732"/>
            <a:ext cx="4775800" cy="3450613"/>
          </a:xfrm>
        </p:spPr>
        <p:txBody>
          <a:bodyPr/>
          <a:lstStyle/>
          <a:p>
            <a:r>
              <a:rPr lang="hr-HR" dirty="0" smtClean="0"/>
              <a:t>Curenje plina u kuhinji, kupaoni i hodniku</a:t>
            </a:r>
          </a:p>
          <a:p>
            <a:r>
              <a:rPr lang="hr-HR" dirty="0" smtClean="0"/>
              <a:t>Puknuće cijevi, neispravnost štednjaka, bojlera, brojila</a:t>
            </a:r>
            <a:endParaRPr lang="hr-HR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227380" y="804519"/>
            <a:ext cx="4775801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Kisik</a:t>
            </a:r>
            <a:endParaRPr lang="hr-HR" dirty="0"/>
          </a:p>
        </p:txBody>
      </p:sp>
      <p:sp>
        <p:nvSpPr>
          <p:cNvPr id="7" name="Rezervirano mjesto sadržaja 2"/>
          <p:cNvSpPr txBox="1">
            <a:spLocks/>
          </p:cNvSpPr>
          <p:nvPr/>
        </p:nvSpPr>
        <p:spPr>
          <a:xfrm>
            <a:off x="6227381" y="2015732"/>
            <a:ext cx="4775800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Nedostatak kisika u prostorijama, posebice kupaoni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588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51579" y="2015732"/>
            <a:ext cx="4744269" cy="3450613"/>
          </a:xfrm>
        </p:spPr>
        <p:txBody>
          <a:bodyPr/>
          <a:lstStyle/>
          <a:p>
            <a:r>
              <a:rPr lang="hr-HR" dirty="0" smtClean="0"/>
              <a:t>VJETAR – šteta nastala zbog propuha</a:t>
            </a:r>
          </a:p>
          <a:p>
            <a:r>
              <a:rPr lang="hr-HR" dirty="0" smtClean="0"/>
              <a:t>OLUJA – munje</a:t>
            </a:r>
            <a:r>
              <a:rPr lang="hr-HR" dirty="0"/>
              <a:t>, bljeskovi, dnevna </a:t>
            </a:r>
            <a:r>
              <a:rPr lang="hr-HR" dirty="0" smtClean="0"/>
              <a:t>zamračenja</a:t>
            </a:r>
          </a:p>
          <a:p>
            <a:r>
              <a:rPr lang="hr-HR" dirty="0" smtClean="0"/>
              <a:t>NAPADI – provalnici, špijuni, životinje</a:t>
            </a:r>
          </a:p>
          <a:p>
            <a:r>
              <a:rPr lang="hr-HR" dirty="0" smtClean="0"/>
              <a:t>POTRES – čovjekov položaj</a:t>
            </a:r>
            <a:endParaRPr lang="hr-HR" dirty="0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0870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62E7FE-4A55-4280-BFA9-D93F03537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projekta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9E1F11-0771-4BCC-B2D0-2D561563A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Napraviti sustav koji će zaštititi ili barem upozoriti korisnika na unutarnje i vanjske prijetnje koje su nastale ili će se uskoro </a:t>
            </a:r>
            <a:r>
              <a:rPr lang="hr-HR" dirty="0" smtClean="0"/>
              <a:t>dogoditi</a:t>
            </a:r>
          </a:p>
          <a:p>
            <a:r>
              <a:rPr lang="hr-HR" dirty="0" smtClean="0"/>
              <a:t>U najvećoj mjeri spriječiti nesreću ili njeno daljnje širenje</a:t>
            </a:r>
          </a:p>
          <a:p>
            <a:r>
              <a:rPr lang="hr-HR" dirty="0" smtClean="0"/>
              <a:t>Obavijestiti korisnike istog doma o događajima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2518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 !</a:t>
            </a:r>
            <a:endParaRPr lang="hr-HR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976FAD3E-90D9-4769-86C0-2EC7B435B420}"/>
              </a:ext>
            </a:extLst>
          </p:cNvPr>
          <p:cNvSpPr txBox="1">
            <a:spLocks/>
          </p:cNvSpPr>
          <p:nvPr/>
        </p:nvSpPr>
        <p:spPr>
          <a:xfrm>
            <a:off x="1451579" y="2129694"/>
            <a:ext cx="8637072" cy="29123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 smtClean="0"/>
              <a:t>Nadzor sigurnosti u domu - SAFEHOME</a:t>
            </a:r>
          </a:p>
          <a:p>
            <a:pPr algn="r"/>
            <a:r>
              <a:rPr lang="hr-HR" dirty="0" smtClean="0"/>
              <a:t>Luka </a:t>
            </a:r>
            <a:r>
              <a:rPr lang="hr-HR" dirty="0" err="1" smtClean="0"/>
              <a:t>Berać</a:t>
            </a:r>
            <a:endParaRPr lang="hr-HR" dirty="0" smtClean="0"/>
          </a:p>
          <a:p>
            <a:pPr algn="r"/>
            <a:r>
              <a:rPr lang="hr-HR" dirty="0" smtClean="0"/>
              <a:t>Matija Jurišić</a:t>
            </a:r>
          </a:p>
          <a:p>
            <a:pPr algn="r"/>
            <a:r>
              <a:rPr lang="hr-HR" dirty="0" smtClean="0"/>
              <a:t>Filip Mikulić</a:t>
            </a:r>
          </a:p>
          <a:p>
            <a:pPr algn="r"/>
            <a:r>
              <a:rPr lang="hr-HR" dirty="0" smtClean="0"/>
              <a:t>Luka </a:t>
            </a:r>
            <a:r>
              <a:rPr lang="hr-HR" dirty="0" err="1" smtClean="0"/>
              <a:t>Žugaj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942905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83</TotalTime>
  <Words>240</Words>
  <Application>Microsoft Office PowerPoint</Application>
  <PresentationFormat>Široki zaslon</PresentationFormat>
  <Paragraphs>49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SafeHome</vt:lpstr>
      <vt:lpstr>Projektni zadatak</vt:lpstr>
      <vt:lpstr>Svrha projekta</vt:lpstr>
      <vt:lpstr>Požar</vt:lpstr>
      <vt:lpstr>Poplava</vt:lpstr>
      <vt:lpstr>plin</vt:lpstr>
      <vt:lpstr>PowerPointova prezentacija</vt:lpstr>
      <vt:lpstr>Ciljevi projekta</vt:lpstr>
      <vt:lpstr>Hvala na pažnji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SafeHome</dc:title>
  <dc:creator>Matija Jurišić</dc:creator>
  <cp:lastModifiedBy>Windows User</cp:lastModifiedBy>
  <cp:revision>23</cp:revision>
  <dcterms:created xsi:type="dcterms:W3CDTF">2019-03-20T21:31:02Z</dcterms:created>
  <dcterms:modified xsi:type="dcterms:W3CDTF">2019-03-20T23:13:03Z</dcterms:modified>
</cp:coreProperties>
</file>