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5" r:id="rId6"/>
    <p:sldId id="259" r:id="rId7"/>
    <p:sldId id="260" r:id="rId8"/>
    <p:sldId id="261" r:id="rId9"/>
    <p:sldId id="269" r:id="rId10"/>
    <p:sldId id="263" r:id="rId11"/>
    <p:sldId id="262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517BA1-4B99-D583-403F-1CE7DB46AE67}" v="661" dt="2019-05-02T21:24:00.283"/>
    <p1510:client id="{C21E624B-3448-47FE-94B0-DC0C09E4AF3E}" v="253" dt="2019-05-02T20:52:07.140"/>
    <p1510:client id="{D230A150-FFF4-4BC6-7151-D604748E0E8A}" v="246" dt="2019-05-02T21:33:37.0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D083AE6-46FA-4A59-8FB0-9F97EB10719F}" styleName="Svijetli stil 3 - Isticanj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253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32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13570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1266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7247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9659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7654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17583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5052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740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928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653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0336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979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874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5211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50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EB34699-95AB-4FEB-BE76-344F7652C800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3C3AC-AA55-4086-BCFE-FDD90BA01E9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5781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6E359A-CA18-49F9-94F1-5C4F8868B7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err="1"/>
              <a:t>PetCare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18F4D86-9FF5-45F2-841A-A3D31BB9B8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/>
              <a:t>Skrb za kućne ljubimce</a:t>
            </a:r>
          </a:p>
          <a:p>
            <a:r>
              <a:rPr lang="hr-HR"/>
              <a:t>Idejno rješenje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2016C60F-0310-4C0E-B4BB-A33ABF4971CF}"/>
              </a:ext>
            </a:extLst>
          </p:cNvPr>
          <p:cNvSpPr txBox="1"/>
          <p:nvPr/>
        </p:nvSpPr>
        <p:spPr>
          <a:xfrm>
            <a:off x="7893744" y="4823193"/>
            <a:ext cx="22119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/>
              <a:t>Ivan </a:t>
            </a:r>
            <a:r>
              <a:rPr lang="hr-HR" sz="2000" err="1"/>
              <a:t>Gredičak</a:t>
            </a:r>
            <a:endParaRPr lang="hr-HR" sz="2000"/>
          </a:p>
          <a:p>
            <a:r>
              <a:rPr lang="hr-HR" sz="2000"/>
              <a:t>Ivan Matković</a:t>
            </a:r>
          </a:p>
          <a:p>
            <a:r>
              <a:rPr lang="hr-HR" sz="2000"/>
              <a:t>Tomislav </a:t>
            </a:r>
            <a:r>
              <a:rPr lang="hr-HR" sz="2000" err="1"/>
              <a:t>Matulić</a:t>
            </a:r>
            <a:endParaRPr lang="hr-HR" sz="2000"/>
          </a:p>
          <a:p>
            <a:r>
              <a:rPr lang="hr-HR" sz="2000"/>
              <a:t>Vito Papa</a:t>
            </a:r>
          </a:p>
          <a:p>
            <a:r>
              <a:rPr lang="hr-HR" sz="2000"/>
              <a:t>Matteo Samsa</a:t>
            </a:r>
          </a:p>
        </p:txBody>
      </p:sp>
    </p:spTree>
    <p:extLst>
      <p:ext uri="{BB962C8B-B14F-4D97-AF65-F5344CB8AC3E}">
        <p14:creationId xmlns:p14="http://schemas.microsoft.com/office/powerpoint/2010/main" val="3277241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7BF10-EA1A-4341-91ED-1C6C65847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Mobilna aplikacija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E7B3D-49D9-42B3-83F5-DA340A365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Pametni telefon (Android OS)</a:t>
            </a:r>
          </a:p>
          <a:p>
            <a:r>
              <a:rPr lang="hr-HR"/>
              <a:t>Preko aplikacije se mogu koristiti sljedeće funkcije:</a:t>
            </a:r>
            <a:endParaRPr lang="sr-Latn-RS"/>
          </a:p>
          <a:p>
            <a:pPr lvl="2"/>
            <a:r>
              <a:rPr lang="hr-HR"/>
              <a:t>Nadzor video-kamerom na zahtjev</a:t>
            </a:r>
          </a:p>
          <a:p>
            <a:pPr lvl="2"/>
            <a:r>
              <a:rPr lang="hr-HR"/>
              <a:t>Upravljanje hranilicom s mogućnošću uključivanja automatskog hranjenja</a:t>
            </a:r>
          </a:p>
          <a:p>
            <a:pPr lvl="2"/>
            <a:r>
              <a:rPr lang="hr-HR"/>
              <a:t>Obavijest u slučaju prekomjerne buke</a:t>
            </a:r>
          </a:p>
          <a:p>
            <a:pPr lvl="2"/>
            <a:r>
              <a:rPr lang="hr-HR"/>
              <a:t>Kontrola dijela sustava za zabavu (izbacivanje loptice i laser)</a:t>
            </a:r>
          </a:p>
          <a:p>
            <a:r>
              <a:rPr lang="hr-HR"/>
              <a:t>Android Studio (programski jezik Java)</a:t>
            </a:r>
          </a:p>
          <a:p>
            <a:r>
              <a:rPr lang="hr-HR"/>
              <a:t>Pristup internetu (serveru na </a:t>
            </a:r>
            <a:r>
              <a:rPr lang="hr-HR" err="1"/>
              <a:t>Raspberry</a:t>
            </a:r>
            <a:r>
              <a:rPr lang="hr-HR"/>
              <a:t> Pi-u)</a:t>
            </a:r>
          </a:p>
        </p:txBody>
      </p:sp>
    </p:spTree>
    <p:extLst>
      <p:ext uri="{BB962C8B-B14F-4D97-AF65-F5344CB8AC3E}">
        <p14:creationId xmlns:p14="http://schemas.microsoft.com/office/powerpoint/2010/main" val="3117648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B3CEC7-0548-4C66-8076-7C76AA5D4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Server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E5F65E8-617E-4AF3-B840-2D1898625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 err="1"/>
              <a:t>Raspberry</a:t>
            </a:r>
            <a:r>
              <a:rPr lang="hr-HR"/>
              <a:t> Pi 3B+</a:t>
            </a:r>
          </a:p>
          <a:p>
            <a:pPr lvl="1"/>
            <a:r>
              <a:rPr lang="hr-HR"/>
              <a:t>Integriran Wi-Fi modul</a:t>
            </a:r>
          </a:p>
          <a:p>
            <a:pPr lvl="1"/>
            <a:r>
              <a:rPr lang="hr-HR"/>
              <a:t>Potrebna microSD kartica</a:t>
            </a:r>
          </a:p>
          <a:p>
            <a:pPr lvl="1"/>
            <a:r>
              <a:rPr lang="hr-HR"/>
              <a:t>Raspbian OS</a:t>
            </a:r>
          </a:p>
          <a:p>
            <a:r>
              <a:rPr lang="hr-HR"/>
              <a:t>Video prijenos s Pi kamere na zahtjev</a:t>
            </a:r>
          </a:p>
          <a:p>
            <a:r>
              <a:rPr lang="hr-HR"/>
              <a:t>Uključiti opciju </a:t>
            </a:r>
            <a:r>
              <a:rPr lang="hr-HR" i="1"/>
              <a:t>Port </a:t>
            </a:r>
            <a:r>
              <a:rPr lang="hr-HR" i="1" err="1"/>
              <a:t>forwarding</a:t>
            </a:r>
            <a:r>
              <a:rPr lang="hr-HR" i="1"/>
              <a:t> </a:t>
            </a:r>
            <a:r>
              <a:rPr lang="hr-HR"/>
              <a:t>kako bi se moglo pristupati serveru izvan lokalne mreže</a:t>
            </a:r>
          </a:p>
          <a:p>
            <a:r>
              <a:rPr lang="hr-HR"/>
              <a:t>Proslijediti naredbe s mobilne aplikacije ostalim dijelovima sustava</a:t>
            </a:r>
          </a:p>
          <a:p>
            <a:r>
              <a:rPr lang="hr-HR"/>
              <a:t>Programski jezik Python</a:t>
            </a:r>
          </a:p>
        </p:txBody>
      </p:sp>
    </p:spTree>
    <p:extLst>
      <p:ext uri="{BB962C8B-B14F-4D97-AF65-F5344CB8AC3E}">
        <p14:creationId xmlns:p14="http://schemas.microsoft.com/office/powerpoint/2010/main" val="2945937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612134-F5B6-4A57-9AA3-0D84F832E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Faze i rokovi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0E8E43C9-E908-466E-9BB9-5E28F87037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185312"/>
              </p:ext>
            </p:extLst>
          </p:nvPr>
        </p:nvGraphicFramePr>
        <p:xfrm>
          <a:off x="2949987" y="1459523"/>
          <a:ext cx="6292026" cy="477062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511605">
                  <a:extLst>
                    <a:ext uri="{9D8B030D-6E8A-4147-A177-3AD203B41FA5}">
                      <a16:colId xmlns:a16="http://schemas.microsoft.com/office/drawing/2014/main" val="1547069540"/>
                    </a:ext>
                  </a:extLst>
                </a:gridCol>
                <a:gridCol w="4780421">
                  <a:extLst>
                    <a:ext uri="{9D8B030D-6E8A-4147-A177-3AD203B41FA5}">
                      <a16:colId xmlns:a16="http://schemas.microsoft.com/office/drawing/2014/main" val="3567354220"/>
                    </a:ext>
                  </a:extLst>
                </a:gridCol>
              </a:tblGrid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Datum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Očekivani rezultat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79725083"/>
                  </a:ext>
                </a:extLst>
              </a:tr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21.03.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Upoznavanje s problematikom.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81063461"/>
                  </a:ext>
                </a:extLst>
              </a:tr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28.03.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Prvi intervju s korisnicima.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60570736"/>
                  </a:ext>
                </a:extLst>
              </a:tr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04.04.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Upoznavanje s postojećim rješenjima i mogućnostima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48567752"/>
                  </a:ext>
                </a:extLst>
              </a:tr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11.04.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Drugi intervju s korisnicima.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0401489"/>
                  </a:ext>
                </a:extLst>
              </a:tr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18.04.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Izrada projektnog zadatka.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4347361"/>
                  </a:ext>
                </a:extLst>
              </a:tr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02.05.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Idejno rješenje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172119"/>
                  </a:ext>
                </a:extLst>
              </a:tr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16.05.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Izvedbeno rješenje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28625801"/>
                  </a:ext>
                </a:extLst>
              </a:tr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Izrada sustava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821780"/>
                  </a:ext>
                </a:extLst>
              </a:tr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30.05.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Provjera s korisnicima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3139675"/>
                  </a:ext>
                </a:extLst>
              </a:tr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 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Dovršenje sustava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0229714"/>
                  </a:ext>
                </a:extLst>
              </a:tr>
              <a:tr h="39755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13.06.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effectLst/>
                        </a:rPr>
                        <a:t>Prezentacija sustava</a:t>
                      </a:r>
                      <a:endParaRPr lang="hr-HR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1398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7707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541980-47AA-4384-84D2-D82C4A5BA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Primopredajni protokol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7989418-9DFA-49E7-8D0D-7B207AFF1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/>
              <a:t>Rješenje se prezentira 13. lipnja 2019. pred nastavnicima i studentima kolegija „Sustavi za praćenje i vođenje procesa“</a:t>
            </a:r>
          </a:p>
          <a:p>
            <a:r>
              <a:rPr lang="hr-HR"/>
              <a:t>Nastavnici i studenti će ocijeniti rješenje</a:t>
            </a:r>
          </a:p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0508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E929E9-450F-4C24-B065-020198446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Ograničenja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96C25D4-9181-4F2D-87EC-BEBE6B4FB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/>
              <a:t>Vremenska ograničenja – prezentacija rješenja 13. lipnja 2019.</a:t>
            </a:r>
          </a:p>
          <a:p>
            <a:r>
              <a:rPr lang="hr-HR"/>
              <a:t>Ograničenja korisnika – namijenjeno samo za mačke i pse, potreban pristup internetu u kući, korisnik mora imati smartphone koji ima pristup internetu</a:t>
            </a:r>
          </a:p>
          <a:p>
            <a:r>
              <a:rPr lang="hr-HR"/>
              <a:t>Financijska ograničenja</a:t>
            </a:r>
          </a:p>
          <a:p>
            <a:r>
              <a:rPr lang="hr-HR"/>
              <a:t>Ograničenja korištene tehnologije</a:t>
            </a:r>
          </a:p>
          <a:p>
            <a:pPr marL="0" indent="0">
              <a:buNone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9326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E3BA70-4E59-4BB5-9480-38900D439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Podaci o projektu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6329D56-0B07-4D4C-B997-DADA1B531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Projekt </a:t>
            </a:r>
            <a:r>
              <a:rPr lang="hr-HR" err="1"/>
              <a:t>PetCare</a:t>
            </a:r>
            <a:r>
              <a:rPr lang="hr-HR"/>
              <a:t> ima zadaću razviti sustav za automatiziranu skrb o kućnim ljubimcima</a:t>
            </a:r>
          </a:p>
          <a:p>
            <a:r>
              <a:rPr lang="hr-HR"/>
              <a:t>Cilj projekta je osigurati hranu i vodu, zabavu ljubimcu te sigurnost u vrijeme odsustva vlasnika u rasponu od nekoliko sati do dva dana</a:t>
            </a:r>
          </a:p>
          <a:p>
            <a:r>
              <a:rPr lang="hr-HR"/>
              <a:t>Projekt se izvršava u sklopu kolegija „Sustavi za praćenje i vođenje procesa“</a:t>
            </a:r>
          </a:p>
        </p:txBody>
      </p:sp>
    </p:spTree>
    <p:extLst>
      <p:ext uri="{BB962C8B-B14F-4D97-AF65-F5344CB8AC3E}">
        <p14:creationId xmlns:p14="http://schemas.microsoft.com/office/powerpoint/2010/main" val="174390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953DAD-A6FD-4BEF-A561-110F3378D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Koncept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FA2298-5C2F-4597-A5D9-BB555764C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Sustav će se sastojati od Arduino i </a:t>
            </a:r>
            <a:r>
              <a:rPr lang="hr-HR" err="1"/>
              <a:t>Raspberry</a:t>
            </a:r>
            <a:r>
              <a:rPr lang="hr-HR"/>
              <a:t> Pi razvojnih pločica te mobilne aplikacije</a:t>
            </a:r>
          </a:p>
          <a:p>
            <a:r>
              <a:rPr lang="hr-HR"/>
              <a:t>Arduino prima i obrađuje podatke te ih serijskom komunikacijom šalje </a:t>
            </a:r>
            <a:r>
              <a:rPr lang="hr-HR" err="1"/>
              <a:t>Raspberry</a:t>
            </a:r>
            <a:r>
              <a:rPr lang="hr-HR"/>
              <a:t> Pi-u</a:t>
            </a:r>
          </a:p>
          <a:p>
            <a:r>
              <a:rPr lang="hr-HR" err="1"/>
              <a:t>Raspberry</a:t>
            </a:r>
            <a:r>
              <a:rPr lang="hr-HR"/>
              <a:t> </a:t>
            </a:r>
            <a:r>
              <a:rPr lang="hr-HR" err="1"/>
              <a:t>pi</a:t>
            </a:r>
            <a:r>
              <a:rPr lang="hr-HR"/>
              <a:t> služi kao server pomoću kojeg je ostvarena komunikacija sa mobilnom aplikacijom</a:t>
            </a:r>
          </a:p>
          <a:p>
            <a:r>
              <a:rPr lang="hr-HR"/>
              <a:t>Sustav će biti napajan iz gradske mreže</a:t>
            </a:r>
          </a:p>
          <a:p>
            <a:r>
              <a:rPr lang="hr-HR"/>
              <a:t>Vezu s internetom </a:t>
            </a:r>
            <a:r>
              <a:rPr lang="hr-HR" err="1"/>
              <a:t>Raspberry</a:t>
            </a:r>
            <a:r>
              <a:rPr lang="hr-HR"/>
              <a:t> Pi ostvaruje WiFi modulom</a:t>
            </a:r>
          </a:p>
        </p:txBody>
      </p:sp>
    </p:spTree>
    <p:extLst>
      <p:ext uri="{BB962C8B-B14F-4D97-AF65-F5344CB8AC3E}">
        <p14:creationId xmlns:p14="http://schemas.microsoft.com/office/powerpoint/2010/main" val="1393812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FC0880-7583-4633-9E13-64B82DAB4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Dijelovi sustava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E41672E-D530-4206-A0C2-6ED181DE6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/>
              <a:t>Hranilica (osigurati hranu i vodu)</a:t>
            </a:r>
          </a:p>
          <a:p>
            <a:r>
              <a:rPr lang="hr-HR"/>
              <a:t>Video-kamera (nadzor prostora na zahtjev)</a:t>
            </a:r>
          </a:p>
          <a:p>
            <a:r>
              <a:rPr lang="hr-HR"/>
              <a:t>Detektor buke (trajanje i razina buke)</a:t>
            </a:r>
          </a:p>
          <a:p>
            <a:r>
              <a:rPr lang="hr-HR"/>
              <a:t>Zabava (laser za mačke ili loptice za psa)</a:t>
            </a:r>
          </a:p>
          <a:p>
            <a:r>
              <a:rPr lang="hr-HR"/>
              <a:t>Mobilna aplikacija (koristi se konfiguraciju i korištenje sustava)</a:t>
            </a:r>
          </a:p>
          <a:p>
            <a:r>
              <a:rPr lang="hr-HR"/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3080392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C03A2C-393E-4176-BCB5-EC85C5E3D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Hranilica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CF9C029-C9CB-41CF-8E91-4C81F3554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hr-HR"/>
              <a:t>Hranilica će biti dio sustava sa navedenim mogućnostima: očitavanje mase zdjelice, paljenje i gašenje </a:t>
            </a:r>
            <a:r>
              <a:rPr lang="hr-HR" err="1"/>
              <a:t>servo</a:t>
            </a:r>
            <a:r>
              <a:rPr lang="hr-HR"/>
              <a:t> motora i diskretno mjerenje razine spremnika hrane. </a:t>
            </a:r>
            <a:endParaRPr lang="en-US"/>
          </a:p>
          <a:p>
            <a:r>
              <a:rPr lang="hr-HR"/>
              <a:t>Hranilica se može podijeliti s obzirom na funkcije u 4</a:t>
            </a:r>
          </a:p>
          <a:p>
            <a:pPr lvl="1"/>
            <a:r>
              <a:rPr lang="hr-HR"/>
              <a:t>Zdjelica </a:t>
            </a:r>
          </a:p>
          <a:p>
            <a:pPr lvl="1"/>
            <a:r>
              <a:rPr lang="hr-HR"/>
              <a:t>Spremnici hrane</a:t>
            </a:r>
          </a:p>
          <a:p>
            <a:pPr lvl="1"/>
            <a:r>
              <a:rPr lang="hr-HR"/>
              <a:t>Dio za prijenos hrane od spremnika do zdjelice </a:t>
            </a:r>
          </a:p>
          <a:p>
            <a:pPr lvl="1"/>
            <a:r>
              <a:rPr lang="hr-HR"/>
              <a:t>Programska potpora</a:t>
            </a:r>
          </a:p>
          <a:p>
            <a:r>
              <a:rPr lang="hr-HR"/>
              <a:t>Sadržavat će </a:t>
            </a:r>
          </a:p>
          <a:p>
            <a:pPr lvl="1"/>
            <a:r>
              <a:rPr lang="hr-HR"/>
              <a:t>Senzor mase za očitavanje mase zdjelice</a:t>
            </a:r>
          </a:p>
          <a:p>
            <a:pPr lvl="1"/>
            <a:r>
              <a:rPr lang="hr-HR" err="1"/>
              <a:t>Fotodiode</a:t>
            </a:r>
            <a:r>
              <a:rPr lang="hr-HR"/>
              <a:t> i </a:t>
            </a:r>
            <a:r>
              <a:rPr lang="hr-HR" err="1"/>
              <a:t>fotootpornike</a:t>
            </a:r>
            <a:r>
              <a:rPr lang="hr-HR"/>
              <a:t> za očitavanje razine u spremnicima</a:t>
            </a:r>
          </a:p>
          <a:p>
            <a:pPr lvl="1"/>
            <a:r>
              <a:rPr lang="hr-HR" err="1"/>
              <a:t>Servo</a:t>
            </a:r>
            <a:r>
              <a:rPr lang="hr-HR"/>
              <a:t> motore za pokretanje hrane iz spremnika u zdjelicu</a:t>
            </a:r>
          </a:p>
        </p:txBody>
      </p:sp>
    </p:spTree>
    <p:extLst>
      <p:ext uri="{BB962C8B-B14F-4D97-AF65-F5344CB8AC3E}">
        <p14:creationId xmlns:p14="http://schemas.microsoft.com/office/powerpoint/2010/main" val="3838455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A433CFB-20D4-4C6F-B1CA-8C1675112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Video-kamera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E81EAA2-A82C-4560-9C42-E24F2E138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Kamera spojena je na </a:t>
            </a:r>
            <a:r>
              <a:rPr lang="hr-HR" err="1"/>
              <a:t>Raspberry</a:t>
            </a:r>
            <a:r>
              <a:rPr lang="hr-HR"/>
              <a:t> Pi 3B+</a:t>
            </a:r>
          </a:p>
          <a:p>
            <a:r>
              <a:rPr lang="hr-HR"/>
              <a:t>Bit će korištena kamera namijenjena za </a:t>
            </a:r>
            <a:r>
              <a:rPr lang="hr-HR" err="1"/>
              <a:t>Raspberry</a:t>
            </a:r>
            <a:r>
              <a:rPr lang="hr-HR"/>
              <a:t> Pi (</a:t>
            </a:r>
            <a:r>
              <a:rPr lang="hr-HR" err="1"/>
              <a:t>Camera</a:t>
            </a:r>
            <a:r>
              <a:rPr lang="hr-HR"/>
              <a:t> </a:t>
            </a:r>
            <a:r>
              <a:rPr lang="hr-HR" err="1"/>
              <a:t>Board</a:t>
            </a:r>
            <a:r>
              <a:rPr lang="hr-HR"/>
              <a:t> V2, 8MP) koji ima predviđen konektor za nju</a:t>
            </a:r>
          </a:p>
          <a:p>
            <a:r>
              <a:rPr lang="hr-HR"/>
              <a:t>Rezolucija 640x480</a:t>
            </a:r>
          </a:p>
          <a:p>
            <a:r>
              <a:rPr lang="hr-HR"/>
              <a:t>Video prijenos na zahtjev</a:t>
            </a:r>
          </a:p>
          <a:p>
            <a:r>
              <a:rPr lang="hr-HR"/>
              <a:t>U formatu </a:t>
            </a:r>
            <a:r>
              <a:rPr lang="hr-HR" err="1"/>
              <a:t>Motion</a:t>
            </a:r>
            <a:r>
              <a:rPr lang="hr-HR"/>
              <a:t> JPEG ili h264</a:t>
            </a:r>
          </a:p>
        </p:txBody>
      </p:sp>
    </p:spTree>
    <p:extLst>
      <p:ext uri="{BB962C8B-B14F-4D97-AF65-F5344CB8AC3E}">
        <p14:creationId xmlns:p14="http://schemas.microsoft.com/office/powerpoint/2010/main" val="3190370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BAFA8C-88E1-4556-BBCC-BE8CAEA95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Detektor buke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92B7ED-E6FE-40C3-A5EA-803F59DFC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Detektor buke služi za praćenje razine buke u okolini uređaja te javljanje prekomjerne razine i trajanja putem mobilne aplikacije</a:t>
            </a:r>
          </a:p>
          <a:p>
            <a:r>
              <a:rPr lang="hr-HR"/>
              <a:t>Detektor će biti realiziran pomoću mikrofona i Arduino Uno razvojne pločice</a:t>
            </a:r>
          </a:p>
          <a:p>
            <a:r>
              <a:rPr lang="hr-HR"/>
              <a:t>Mogućnosti koje će biti programirane su: </a:t>
            </a:r>
          </a:p>
          <a:p>
            <a:pPr lvl="1"/>
            <a:r>
              <a:rPr lang="hr-HR"/>
              <a:t>Promjenjiva razina detekcije</a:t>
            </a:r>
          </a:p>
          <a:p>
            <a:pPr lvl="1"/>
            <a:r>
              <a:rPr lang="hr-HR"/>
              <a:t>Promjenjivo vrijeme trajanja buke</a:t>
            </a:r>
          </a:p>
          <a:p>
            <a:r>
              <a:rPr lang="hr-HR"/>
              <a:t>Promjena tih vrijednosti će se izvoditi putem mobilne aplikacije</a:t>
            </a:r>
          </a:p>
          <a:p>
            <a:r>
              <a:rPr lang="hr-HR"/>
              <a:t>S obzirom na vrijednosti tih parametara korisnik će putem mobilne aplikacije primati obavijesti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33961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48EDC8-BC3B-4B21-8A16-76DAEF536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Zabava: laser za mačke</a:t>
            </a:r>
            <a:br>
              <a:rPr lang="hr-HR"/>
            </a:b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1FF1C87-5F0F-4AAA-ACB5-E92536961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Jedinica za zabavu mačaka će biti napravljena pomoću dva </a:t>
            </a:r>
            <a:r>
              <a:rPr lang="hr-HR" err="1"/>
              <a:t>servo</a:t>
            </a:r>
            <a:r>
              <a:rPr lang="hr-HR"/>
              <a:t> motora i laserskog pokazivača</a:t>
            </a:r>
          </a:p>
          <a:p>
            <a:r>
              <a:rPr lang="hr-HR"/>
              <a:t>Motori će biti spojeni tako da pružaju upravljivo pokretanje lasera u trodimenzionalnom prostoru</a:t>
            </a:r>
          </a:p>
          <a:p>
            <a:r>
              <a:rPr lang="hr-HR"/>
              <a:t>Servo motori i laser će biti upravljani Arduino Uno razvojnom pločicom. </a:t>
            </a:r>
          </a:p>
          <a:p>
            <a:r>
              <a:rPr lang="hr-HR"/>
              <a:t>Upravljanje će biti moguće putem mobilne aplikacije u smislu pomicanja u „x“ i „y“ osi, odnosno, lijevo-desno i gore-dolje.</a:t>
            </a:r>
          </a:p>
          <a:p>
            <a:endParaRPr lang="hr-HR"/>
          </a:p>
          <a:p>
            <a:pPr lvl="1"/>
            <a:endParaRPr lang="hr-HR"/>
          </a:p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52584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A00815-A3CB-4FAA-85A4-5C05032C7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Zabava</a:t>
            </a:r>
            <a:r>
              <a:rPr lang="hr-HR" err="1"/>
              <a:t>:</a:t>
            </a:r>
            <a:r>
              <a:rPr lang="hr-HR"/>
              <a:t> izbacivač loptice za pse</a:t>
            </a:r>
            <a:br>
              <a:rPr lang="hr-HR"/>
            </a:br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46E22AE-F671-4281-9E4C-A92D08095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/>
              <a:t>Izbacuje lopticu tako da nategne </a:t>
            </a:r>
            <a:r>
              <a:rPr lang="hr-HR" err="1"/>
              <a:t>servo</a:t>
            </a:r>
            <a:r>
              <a:rPr lang="hr-HR"/>
              <a:t> motor nategne </a:t>
            </a:r>
            <a:r>
              <a:rPr lang="hr-HR" err="1"/>
              <a:t>klapnu</a:t>
            </a:r>
            <a:r>
              <a:rPr lang="hr-HR"/>
              <a:t> ispod koje se nalazi opruga</a:t>
            </a:r>
          </a:p>
          <a:p>
            <a:r>
              <a:rPr lang="hr-HR"/>
              <a:t>Izbacuje kada god ima loptica unutra ako je uključen mod u aplikaciji</a:t>
            </a:r>
          </a:p>
          <a:p>
            <a:r>
              <a:rPr lang="hr-HR"/>
              <a:t>Moguće je kontrolirati udaljenost na koju se loptica izbacuje</a:t>
            </a:r>
          </a:p>
          <a:p>
            <a:r>
              <a:rPr lang="hr-HR"/>
              <a:t>Za detekciju prisutnosti loptice u </a:t>
            </a:r>
            <a:r>
              <a:rPr lang="hr-HR" err="1"/>
              <a:t>izbacivaču</a:t>
            </a:r>
            <a:r>
              <a:rPr lang="hr-HR"/>
              <a:t> će se koristiti </a:t>
            </a:r>
            <a:r>
              <a:rPr lang="hr-HR" err="1"/>
              <a:t>fotootpornik</a:t>
            </a:r>
            <a:r>
              <a:rPr lang="hr-HR"/>
              <a:t>, a na vrhu će se nalaziti ljevkasta struktura u koju ljubimac može vratiti lopticu</a:t>
            </a:r>
          </a:p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3674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Application>Microsoft Office PowerPoint</Application>
  <PresentationFormat>Widescreen</PresentationFormat>
  <Slides>14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Ion</vt:lpstr>
      <vt:lpstr>PetCare</vt:lpstr>
      <vt:lpstr>Podaci o projektu</vt:lpstr>
      <vt:lpstr>Koncept</vt:lpstr>
      <vt:lpstr>Dijelovi sustava</vt:lpstr>
      <vt:lpstr>Hranilica</vt:lpstr>
      <vt:lpstr>Video-kamera</vt:lpstr>
      <vt:lpstr>Detektor buke</vt:lpstr>
      <vt:lpstr>Zabava: laser za mačke </vt:lpstr>
      <vt:lpstr>Zabava: izbacivač loptice za pse </vt:lpstr>
      <vt:lpstr>Mobilna aplikacija</vt:lpstr>
      <vt:lpstr>Server</vt:lpstr>
      <vt:lpstr>Faze i rokovi</vt:lpstr>
      <vt:lpstr>Primopredajni protokol</vt:lpstr>
      <vt:lpstr>Ograničenja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Prvi intervju s korisnikom</dc:title>
  <dc:creator>Matteo Samsa</dc:creator>
  <cp:revision>2</cp:revision>
  <dcterms:created xsi:type="dcterms:W3CDTF">2019-03-27T22:41:57Z</dcterms:created>
  <dcterms:modified xsi:type="dcterms:W3CDTF">2019-05-02T21:39:50Z</dcterms:modified>
</cp:coreProperties>
</file>