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57" r:id="rId9"/>
    <p:sldId id="259" r:id="rId10"/>
    <p:sldId id="258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0332" y="232913"/>
            <a:ext cx="9144000" cy="1105350"/>
          </a:xfrm>
        </p:spPr>
        <p:txBody>
          <a:bodyPr>
            <a:normAutofit/>
          </a:bodyPr>
          <a:lstStyle/>
          <a:p>
            <a:r>
              <a:rPr lang="en-US" sz="5400" dirty="0"/>
              <a:t>CONCEPTUAL SOLUTION</a:t>
            </a:r>
            <a:endParaRPr lang="hr-H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LIMITATIONS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22021F-A4AA-4638-A17E-8493E99A4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91"/>
            <a:ext cx="10515600" cy="19714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Resources</a:t>
            </a:r>
          </a:p>
          <a:p>
            <a:pPr lvl="1"/>
            <a:r>
              <a:rPr lang="en-US" dirty="0"/>
              <a:t>Inability to procure a certain component out of waste</a:t>
            </a:r>
          </a:p>
          <a:p>
            <a:pPr lvl="1"/>
            <a:r>
              <a:rPr lang="en-US" dirty="0"/>
              <a:t>Need for buying cheap components and sensors</a:t>
            </a:r>
          </a:p>
          <a:p>
            <a:pPr lvl="1"/>
            <a:r>
              <a:rPr lang="en-US" dirty="0"/>
              <a:t>Imprecision of sensors</a:t>
            </a:r>
          </a:p>
          <a:p>
            <a:pPr lvl="1"/>
            <a:r>
              <a:rPr lang="en-US" dirty="0"/>
              <a:t>Robustness of the board in the end of implementation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5380C29-A6FC-4C81-AECC-0CB0A9BF90AD}"/>
              </a:ext>
            </a:extLst>
          </p:cNvPr>
          <p:cNvSpPr txBox="1">
            <a:spLocks/>
          </p:cNvSpPr>
          <p:nvPr/>
        </p:nvSpPr>
        <p:spPr>
          <a:xfrm>
            <a:off x="838200" y="3081367"/>
            <a:ext cx="10515600" cy="1462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Time</a:t>
            </a:r>
          </a:p>
          <a:p>
            <a:pPr lvl="1"/>
            <a:r>
              <a:rPr lang="en-US" dirty="0"/>
              <a:t>Completing the project checkpoints within the deadlines</a:t>
            </a:r>
          </a:p>
          <a:p>
            <a:pPr lvl="1"/>
            <a:r>
              <a:rPr lang="en-US" dirty="0"/>
              <a:t>Finishing the project by May, 30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76A66E-7604-42B9-AEA1-1AD8E8312CCF}"/>
              </a:ext>
            </a:extLst>
          </p:cNvPr>
          <p:cNvSpPr txBox="1">
            <a:spLocks/>
          </p:cNvSpPr>
          <p:nvPr/>
        </p:nvSpPr>
        <p:spPr>
          <a:xfrm>
            <a:off x="838200" y="4508062"/>
            <a:ext cx="10515600" cy="1462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Money</a:t>
            </a:r>
          </a:p>
          <a:p>
            <a:pPr lvl="1"/>
            <a:r>
              <a:rPr lang="en-US" dirty="0"/>
              <a:t>Components that are bought must be cheap and easy to get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74C411-1314-4CE6-9BE7-EC7D0DC78C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Cheap</a:t>
            </a:r>
          </a:p>
          <a:p>
            <a:pPr lvl="1"/>
            <a:r>
              <a:rPr lang="en-US" dirty="0"/>
              <a:t>Easy to make</a:t>
            </a:r>
          </a:p>
          <a:p>
            <a:pPr lvl="1"/>
            <a:r>
              <a:rPr lang="en-US" dirty="0"/>
              <a:t>Helping the environment</a:t>
            </a:r>
          </a:p>
          <a:p>
            <a:pPr lvl="1"/>
            <a:r>
              <a:rPr lang="en-US" dirty="0"/>
              <a:t>Reusing material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hr-HR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0E8E13-8096-4BAF-8333-8FF9F31DBD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Robustness</a:t>
            </a:r>
          </a:p>
          <a:p>
            <a:pPr lvl="1"/>
            <a:r>
              <a:rPr lang="en-US" dirty="0"/>
              <a:t>Imprecision of sensors</a:t>
            </a:r>
          </a:p>
          <a:p>
            <a:pPr lvl="1"/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-1" y="-2"/>
            <a:ext cx="11711031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CHOSEN CONCEPT/MODEL/SOLUTION/TOOL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8F40C0-DDD1-453F-A0BD-74541852F269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2C783C-92B9-4F80-9BCE-97F1BA0116AD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379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</a:t>
            </a:r>
          </a:p>
          <a:p>
            <a:pPr lvl="1"/>
            <a:r>
              <a:rPr lang="en-US" dirty="0"/>
              <a:t>The feature that can be used daily by everybody</a:t>
            </a:r>
          </a:p>
          <a:p>
            <a:pPr lvl="1"/>
            <a:r>
              <a:rPr lang="en-US" dirty="0"/>
              <a:t>Low cost do-it-yourself project </a:t>
            </a:r>
          </a:p>
          <a:p>
            <a:pPr lvl="1"/>
            <a:r>
              <a:rPr lang="en-US" dirty="0"/>
              <a:t>Life/environment improving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GOALS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1590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MEASURABLE</a:t>
            </a:r>
          </a:p>
          <a:p>
            <a:pPr lvl="1"/>
            <a:r>
              <a:rPr lang="en-US" dirty="0"/>
              <a:t>Final results can be compared with official measured readings</a:t>
            </a:r>
          </a:p>
          <a:p>
            <a:pPr lvl="1"/>
            <a:r>
              <a:rPr lang="en-US" dirty="0"/>
              <a:t>Comparing makes a performance check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GOALS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5998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ACHIVABLE</a:t>
            </a:r>
          </a:p>
          <a:p>
            <a:pPr lvl="1"/>
            <a:r>
              <a:rPr lang="en-US" dirty="0"/>
              <a:t>Achievable with available resources – the main goal is to make the parts available as possible with minimum cost</a:t>
            </a:r>
          </a:p>
          <a:p>
            <a:pPr lvl="1"/>
            <a:r>
              <a:rPr lang="en-US" dirty="0"/>
              <a:t>Due to existing instructions project can be done in very short default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GOALS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0522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RESOURCE BOUND</a:t>
            </a:r>
          </a:p>
          <a:p>
            <a:pPr lvl="1"/>
            <a:r>
              <a:rPr lang="en-US" dirty="0"/>
              <a:t>Due to existing instructions components can be easily acquired</a:t>
            </a:r>
          </a:p>
          <a:p>
            <a:pPr lvl="1"/>
            <a:r>
              <a:rPr lang="en-US" dirty="0"/>
              <a:t>There will be a clear list of components and where to get them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GOALS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253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CONSTRAINED</a:t>
            </a:r>
          </a:p>
          <a:p>
            <a:pPr lvl="1"/>
            <a:r>
              <a:rPr lang="en-US" dirty="0"/>
              <a:t>Project is separated in phases due to easier approach</a:t>
            </a:r>
          </a:p>
          <a:p>
            <a:pPr lvl="1"/>
            <a:r>
              <a:rPr lang="en-US" dirty="0"/>
              <a:t>It has a strictly defined deadliness for better feasibility</a:t>
            </a:r>
          </a:p>
          <a:p>
            <a:pPr lvl="1"/>
            <a:r>
              <a:rPr lang="en-US" dirty="0"/>
              <a:t>Strictly defined time to finish all the work – 30</a:t>
            </a:r>
            <a:r>
              <a:rPr lang="en-US" baseline="30000" dirty="0"/>
              <a:t>th</a:t>
            </a:r>
            <a:r>
              <a:rPr lang="en-US" dirty="0"/>
              <a:t> of June!!!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GOALS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0973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Collecting all the necessary material</a:t>
            </a:r>
          </a:p>
          <a:p>
            <a:r>
              <a:rPr lang="en-US" dirty="0"/>
              <a:t>Successfully adjusting the material into needed part – sensor making</a:t>
            </a:r>
          </a:p>
          <a:p>
            <a:r>
              <a:rPr lang="en-US" dirty="0"/>
              <a:t>Connecting the sensors all together</a:t>
            </a:r>
          </a:p>
          <a:p>
            <a:r>
              <a:rPr lang="en-US" dirty="0"/>
              <a:t>Making the backend program support</a:t>
            </a:r>
          </a:p>
          <a:p>
            <a:r>
              <a:rPr lang="en-US" dirty="0"/>
              <a:t>Getting results of the sensor measuring on the web site</a:t>
            </a:r>
          </a:p>
          <a:p>
            <a:r>
              <a:rPr lang="en-US" dirty="0"/>
              <a:t>Writing instructions for the students</a:t>
            </a:r>
          </a:p>
          <a:p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PHASES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know that the goal has been reached and that project is well done if:</a:t>
            </a:r>
          </a:p>
          <a:p>
            <a:pPr lvl="1"/>
            <a:r>
              <a:rPr lang="en-US" dirty="0"/>
              <a:t>In the end we will have a feature that will use weather related physical signals and successfully convert them into digital signal that is deployed on the web-site</a:t>
            </a:r>
          </a:p>
          <a:p>
            <a:pPr lvl="1"/>
            <a:r>
              <a:rPr lang="en-US" dirty="0"/>
              <a:t>We have detailed instructions and the students will be able to make this project by themselves</a:t>
            </a:r>
          </a:p>
          <a:p>
            <a:pPr lvl="1"/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HANDOVER PROTOCOL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1EF1D-3C93-4008-937F-9B6636196AA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73B22-3727-4CAD-BEA2-041D30123B7A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5702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342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CONCEPTUAL 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Leonarda Gajdić</cp:lastModifiedBy>
  <cp:revision>11</cp:revision>
  <dcterms:created xsi:type="dcterms:W3CDTF">2019-03-20T19:46:15Z</dcterms:created>
  <dcterms:modified xsi:type="dcterms:W3CDTF">2019-05-02T08:00:52Z</dcterms:modified>
</cp:coreProperties>
</file>