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3" r:id="rId4"/>
    <p:sldId id="262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8B248BB9-FEF5-4DD3-9751-EA567703F50C}">
          <p14:sldIdLst>
            <p14:sldId id="256"/>
            <p14:sldId id="261"/>
            <p14:sldId id="263"/>
            <p14:sldId id="262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AABFF4-0B85-43D5-8340-8CF9A9F65185}" v="6" dt="2019-04-10T13:18:27.2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32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253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872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9741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6275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8435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56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30324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295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3727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7957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334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945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131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5826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479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6493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106A4-BF93-41F5-98C9-638F88BAFB9F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56065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5AA208-20E2-46E1-A128-C336076405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Dance to music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E619865-0CA9-46F5-8BA3-C697D5369E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Intervju</a:t>
            </a:r>
            <a:r>
              <a:rPr lang="en-US" dirty="0"/>
              <a:t> s </a:t>
            </a:r>
            <a:r>
              <a:rPr lang="en-US" dirty="0" err="1"/>
              <a:t>korisnicima</a:t>
            </a:r>
            <a:r>
              <a:rPr lang="en-US" dirty="0"/>
              <a:t> - </a:t>
            </a:r>
            <a:r>
              <a:rPr lang="hr-HR" dirty="0"/>
              <a:t>drugi</a:t>
            </a:r>
          </a:p>
        </p:txBody>
      </p:sp>
    </p:spTree>
    <p:extLst>
      <p:ext uri="{BB962C8B-B14F-4D97-AF65-F5344CB8AC3E}">
        <p14:creationId xmlns:p14="http://schemas.microsoft.com/office/powerpoint/2010/main" val="272705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FB626F-1BA2-4ABF-9417-3C1BC1844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Informacije o sastanku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E83ED86-6274-43D4-B2D4-DF546EF21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Sastanak</a:t>
            </a:r>
            <a:r>
              <a:rPr lang="en-US" sz="2800" dirty="0"/>
              <a:t> je od</a:t>
            </a:r>
            <a:r>
              <a:rPr lang="hr-HR" sz="2800" dirty="0" err="1"/>
              <a:t>ržan</a:t>
            </a:r>
            <a:r>
              <a:rPr lang="hr-HR" sz="2800" dirty="0"/>
              <a:t> u </a:t>
            </a:r>
            <a:r>
              <a:rPr lang="en-US" sz="2800" dirty="0" err="1"/>
              <a:t>srijedu</a:t>
            </a:r>
            <a:r>
              <a:rPr lang="hr-HR" sz="2800" dirty="0"/>
              <a:t> </a:t>
            </a:r>
            <a:r>
              <a:rPr lang="en-US" sz="2800" dirty="0"/>
              <a:t>10</a:t>
            </a:r>
            <a:r>
              <a:rPr lang="hr-HR" sz="2800" dirty="0"/>
              <a:t>.</a:t>
            </a:r>
            <a:r>
              <a:rPr lang="en-US" sz="2800" dirty="0"/>
              <a:t>4</a:t>
            </a:r>
            <a:r>
              <a:rPr lang="hr-HR" sz="2800" dirty="0"/>
              <a:t>.2019.</a:t>
            </a:r>
          </a:p>
          <a:p>
            <a:r>
              <a:rPr lang="hr-HR" sz="2800" dirty="0"/>
              <a:t>Na sastanku su bili prisutni</a:t>
            </a:r>
          </a:p>
          <a:p>
            <a:pPr lvl="1"/>
            <a:r>
              <a:rPr lang="hr-HR" sz="2800" dirty="0"/>
              <a:t>doc. dr. sc. Predrag Pale</a:t>
            </a:r>
            <a:r>
              <a:rPr lang="en-US" sz="2800" dirty="0"/>
              <a:t> (</a:t>
            </a:r>
            <a:r>
              <a:rPr lang="en-US" sz="2800" dirty="0" err="1"/>
              <a:t>Videolink</a:t>
            </a:r>
            <a:r>
              <a:rPr lang="en-US" sz="2800" dirty="0"/>
              <a:t>)</a:t>
            </a:r>
            <a:endParaRPr lang="hr-HR" sz="2800" dirty="0"/>
          </a:p>
          <a:p>
            <a:pPr lvl="1"/>
            <a:r>
              <a:rPr lang="hr-HR" sz="2800" dirty="0"/>
              <a:t>Članovi projektnog tima</a:t>
            </a:r>
          </a:p>
          <a:p>
            <a:pPr lvl="1"/>
            <a:r>
              <a:rPr lang="hr-HR" sz="2800" dirty="0"/>
              <a:t>Iva </a:t>
            </a:r>
            <a:r>
              <a:rPr lang="hr-HR" sz="2800" dirty="0" err="1"/>
              <a:t>Juršić</a:t>
            </a:r>
            <a:r>
              <a:rPr lang="en-US" sz="2800" dirty="0"/>
              <a:t> (</a:t>
            </a:r>
            <a:r>
              <a:rPr lang="en-US" sz="2800" dirty="0" err="1"/>
              <a:t>Videolink</a:t>
            </a:r>
            <a:r>
              <a:rPr lang="en-US" sz="2800" dirty="0"/>
              <a:t>)</a:t>
            </a:r>
            <a:r>
              <a:rPr lang="hr-HR" sz="2800" dirty="0"/>
              <a:t>, Ivana Štulić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04183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96573F7-6266-47A1-9027-43D26093A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</a:t>
            </a:r>
            <a:r>
              <a:rPr lang="hr-HR" dirty="0"/>
              <a:t>š prijedlog rješenja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2283C43-728D-4BA0-A8DB-6239E4BEF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Koristiti će se narukvice na rukama i nogama</a:t>
            </a:r>
          </a:p>
          <a:p>
            <a:r>
              <a:rPr lang="hr-HR" sz="2800" dirty="0"/>
              <a:t>Pokret će se pretvarati u zvuk preko sljedećih parametara:</a:t>
            </a:r>
          </a:p>
          <a:p>
            <a:pPr lvl="1"/>
            <a:r>
              <a:rPr lang="hr-HR" sz="2800" dirty="0"/>
              <a:t>Intenzitet pokreta definira jačinu zvuka</a:t>
            </a:r>
          </a:p>
          <a:p>
            <a:pPr lvl="1"/>
            <a:r>
              <a:rPr lang="hr-HR" sz="2800" dirty="0"/>
              <a:t>Smjer pokreta definira zvuk (frekvenciju)</a:t>
            </a:r>
          </a:p>
          <a:p>
            <a:pPr lvl="1"/>
            <a:r>
              <a:rPr lang="hr-HR" sz="2800" dirty="0"/>
              <a:t>Položaj ruke ili noge</a:t>
            </a:r>
          </a:p>
          <a:p>
            <a:r>
              <a:rPr lang="hr-HR" sz="3000" dirty="0" err="1"/>
              <a:t>Wekinator</a:t>
            </a:r>
            <a:r>
              <a:rPr lang="hr-HR" sz="3000" dirty="0"/>
              <a:t> za pretvaranje podataka sa senzora u zvuk</a:t>
            </a:r>
          </a:p>
        </p:txBody>
      </p:sp>
    </p:spTree>
    <p:extLst>
      <p:ext uri="{BB962C8B-B14F-4D97-AF65-F5344CB8AC3E}">
        <p14:creationId xmlns:p14="http://schemas.microsoft.com/office/powerpoint/2010/main" val="1343103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27C681-024D-4D81-9D0D-B4CA6DB7F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Želje budućih korisnika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C8502FD-0BF4-463B-985B-7DA67C727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sz="3000" dirty="0"/>
              <a:t>Akceleracija pokreta upravlja glasnoćom zvuka</a:t>
            </a:r>
          </a:p>
          <a:p>
            <a:r>
              <a:rPr lang="hr-HR" sz="3000" dirty="0"/>
              <a:t>Smjer (položaj) određuje ton</a:t>
            </a:r>
          </a:p>
          <a:p>
            <a:r>
              <a:rPr lang="hr-HR" sz="3000" dirty="0"/>
              <a:t>Mogućnost intuitivne konfiguracije sustava </a:t>
            </a:r>
          </a:p>
          <a:p>
            <a:r>
              <a:rPr lang="hr-HR" sz="3000" dirty="0"/>
              <a:t>Više plesača koji istovremeno stvaraju glazbu</a:t>
            </a:r>
          </a:p>
          <a:p>
            <a:r>
              <a:rPr lang="hr-HR" sz="3000" dirty="0"/>
              <a:t>Trajanje pokreta određuje duljinu tona</a:t>
            </a:r>
          </a:p>
          <a:p>
            <a:r>
              <a:rPr lang="hr-HR" sz="3000" dirty="0"/>
              <a:t>Mogućnost kretanja plesača u prostoru</a:t>
            </a:r>
          </a:p>
          <a:p>
            <a:r>
              <a:rPr lang="hr-HR" sz="3000" dirty="0"/>
              <a:t>Može li plesač biti izvor zvuka (zvučnik na plesaču)</a:t>
            </a:r>
          </a:p>
          <a:p>
            <a:r>
              <a:rPr lang="hr-HR" sz="3200" dirty="0"/>
              <a:t>Za početak uzeti mali broj tonova koji su skladni</a:t>
            </a:r>
          </a:p>
          <a:p>
            <a:endParaRPr lang="hr-HR" sz="3000" dirty="0"/>
          </a:p>
        </p:txBody>
      </p:sp>
    </p:spTree>
    <p:extLst>
      <p:ext uri="{BB962C8B-B14F-4D97-AF65-F5344CB8AC3E}">
        <p14:creationId xmlns:p14="http://schemas.microsoft.com/office/powerpoint/2010/main" val="4220290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E0B8F4E-9585-414B-A8D1-8E201F843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322" y="3454842"/>
            <a:ext cx="10011355" cy="2120214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Viktor </a:t>
            </a:r>
            <a:r>
              <a:rPr lang="hr-HR" dirty="0" err="1"/>
              <a:t>Čaplinskij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Ivan </a:t>
            </a:r>
            <a:r>
              <a:rPr lang="hr-HR" dirty="0" err="1"/>
              <a:t>Dominić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Jura Kralj</a:t>
            </a:r>
          </a:p>
          <a:p>
            <a:pPr marL="0" indent="0">
              <a:buNone/>
            </a:pPr>
            <a:r>
              <a:rPr lang="hr-HR" dirty="0"/>
              <a:t>Tomislav Nogić</a:t>
            </a:r>
          </a:p>
          <a:p>
            <a:pPr marL="0" indent="0">
              <a:buNone/>
            </a:pPr>
            <a:r>
              <a:rPr lang="hr-HR" dirty="0"/>
              <a:t>Matija </a:t>
            </a:r>
            <a:r>
              <a:rPr lang="hr-HR" dirty="0" err="1"/>
              <a:t>Roglić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69510732"/>
      </p:ext>
    </p:extLst>
  </p:cSld>
  <p:clrMapOvr>
    <a:masterClrMapping/>
  </p:clrMapOvr>
</p:sld>
</file>

<file path=ppt/theme/theme1.xml><?xml version="1.0" encoding="utf-8"?>
<a:theme xmlns:a="http://schemas.openxmlformats.org/drawingml/2006/main" name="Isparavanje">
  <a:themeElements>
    <a:clrScheme name="Isparavanje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Isparavanje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sparavanje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TM04033937[[fn=Isparavanje]]</Template>
  <TotalTime>111</TotalTime>
  <Words>159</Words>
  <Application>Microsoft Office PowerPoint</Application>
  <PresentationFormat>Široki zaslon</PresentationFormat>
  <Paragraphs>29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Isparavanje</vt:lpstr>
      <vt:lpstr>Dance to music</vt:lpstr>
      <vt:lpstr>Informacije o sastanku</vt:lpstr>
      <vt:lpstr>Naš prijedlog rješenja</vt:lpstr>
      <vt:lpstr>Želje budućih korisnika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Dance to music</dc:title>
  <dc:creator>Tomislav Nogić</dc:creator>
  <cp:lastModifiedBy>Viktor Čaplinskij</cp:lastModifiedBy>
  <cp:revision>18</cp:revision>
  <dcterms:created xsi:type="dcterms:W3CDTF">2019-03-19T12:40:52Z</dcterms:created>
  <dcterms:modified xsi:type="dcterms:W3CDTF">2019-04-10T13:21:30Z</dcterms:modified>
</cp:coreProperties>
</file>