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3" r:id="rId4"/>
    <p:sldId id="268" r:id="rId5"/>
    <p:sldId id="264" r:id="rId6"/>
    <p:sldId id="269" r:id="rId7"/>
    <p:sldId id="270" r:id="rId8"/>
    <p:sldId id="271" r:id="rId9"/>
    <p:sldId id="266" r:id="rId10"/>
    <p:sldId id="2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8B248BB9-FEF5-4DD3-9751-EA567703F50C}">
          <p14:sldIdLst>
            <p14:sldId id="256"/>
            <p14:sldId id="261"/>
            <p14:sldId id="263"/>
            <p14:sldId id="268"/>
            <p14:sldId id="264"/>
            <p14:sldId id="269"/>
            <p14:sldId id="270"/>
            <p14:sldId id="271"/>
            <p14:sldId id="266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0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12CD72-CF0D-4114-9E38-07D6E363313C}" v="38" dt="2019-05-16T21:49:06.4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90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ra Kralj" userId="ea4cebf3f1c9a691" providerId="LiveId" clId="{05ABFEE1-0503-4D8D-87EC-B0EDCA6A646B}"/>
    <pc:docChg chg="undo custSel addSld delSld modSld modSection">
      <pc:chgData name="Jura Kralj" userId="ea4cebf3f1c9a691" providerId="LiveId" clId="{05ABFEE1-0503-4D8D-87EC-B0EDCA6A646B}" dt="2019-05-16T21:56:15.578" v="644" actId="20577"/>
      <pc:docMkLst>
        <pc:docMk/>
      </pc:docMkLst>
      <pc:sldChg chg="modSp">
        <pc:chgData name="Jura Kralj" userId="ea4cebf3f1c9a691" providerId="LiveId" clId="{05ABFEE1-0503-4D8D-87EC-B0EDCA6A646B}" dt="2019-05-16T21:49:23.280" v="518" actId="20577"/>
        <pc:sldMkLst>
          <pc:docMk/>
          <pc:sldMk cId="2727054066" sldId="256"/>
        </pc:sldMkLst>
        <pc:spChg chg="mod">
          <ac:chgData name="Jura Kralj" userId="ea4cebf3f1c9a691" providerId="LiveId" clId="{05ABFEE1-0503-4D8D-87EC-B0EDCA6A646B}" dt="2019-05-16T21:49:23.280" v="518" actId="20577"/>
          <ac:spMkLst>
            <pc:docMk/>
            <pc:sldMk cId="2727054066" sldId="256"/>
            <ac:spMk id="3" creationId="{0E619865-0CA9-46F5-8BA3-C697D5369E6F}"/>
          </ac:spMkLst>
        </pc:spChg>
      </pc:sldChg>
      <pc:sldChg chg="modSp">
        <pc:chgData name="Jura Kralj" userId="ea4cebf3f1c9a691" providerId="LiveId" clId="{05ABFEE1-0503-4D8D-87EC-B0EDCA6A646B}" dt="2019-05-16T21:52:17.115" v="618" actId="20577"/>
        <pc:sldMkLst>
          <pc:docMk/>
          <pc:sldMk cId="3171100194" sldId="261"/>
        </pc:sldMkLst>
        <pc:spChg chg="mod">
          <ac:chgData name="Jura Kralj" userId="ea4cebf3f1c9a691" providerId="LiveId" clId="{05ABFEE1-0503-4D8D-87EC-B0EDCA6A646B}" dt="2019-05-16T21:52:17.115" v="618" actId="20577"/>
          <ac:spMkLst>
            <pc:docMk/>
            <pc:sldMk cId="3171100194" sldId="261"/>
            <ac:spMk id="3" creationId="{449DA9F1-2234-47EF-A241-17E43B2BA073}"/>
          </ac:spMkLst>
        </pc:spChg>
      </pc:sldChg>
      <pc:sldChg chg="modSp">
        <pc:chgData name="Jura Kralj" userId="ea4cebf3f1c9a691" providerId="LiveId" clId="{05ABFEE1-0503-4D8D-87EC-B0EDCA6A646B}" dt="2019-05-16T21:52:56.826" v="632" actId="20577"/>
        <pc:sldMkLst>
          <pc:docMk/>
          <pc:sldMk cId="3570979122" sldId="263"/>
        </pc:sldMkLst>
        <pc:spChg chg="mod">
          <ac:chgData name="Jura Kralj" userId="ea4cebf3f1c9a691" providerId="LiveId" clId="{05ABFEE1-0503-4D8D-87EC-B0EDCA6A646B}" dt="2019-05-16T21:52:56.826" v="632" actId="20577"/>
          <ac:spMkLst>
            <pc:docMk/>
            <pc:sldMk cId="3570979122" sldId="263"/>
            <ac:spMk id="3" creationId="{00000000-0000-0000-0000-000000000000}"/>
          </ac:spMkLst>
        </pc:spChg>
      </pc:sldChg>
      <pc:sldChg chg="modSp">
        <pc:chgData name="Jura Kralj" userId="ea4cebf3f1c9a691" providerId="LiveId" clId="{05ABFEE1-0503-4D8D-87EC-B0EDCA6A646B}" dt="2019-05-16T21:54:33.505" v="636" actId="20577"/>
        <pc:sldMkLst>
          <pc:docMk/>
          <pc:sldMk cId="4242874126" sldId="264"/>
        </pc:sldMkLst>
        <pc:spChg chg="mod">
          <ac:chgData name="Jura Kralj" userId="ea4cebf3f1c9a691" providerId="LiveId" clId="{05ABFEE1-0503-4D8D-87EC-B0EDCA6A646B}" dt="2019-05-16T21:54:33.505" v="636" actId="20577"/>
          <ac:spMkLst>
            <pc:docMk/>
            <pc:sldMk cId="4242874126" sldId="264"/>
            <ac:spMk id="3" creationId="{00000000-0000-0000-0000-000000000000}"/>
          </ac:spMkLst>
        </pc:spChg>
      </pc:sldChg>
      <pc:sldChg chg="del">
        <pc:chgData name="Jura Kralj" userId="ea4cebf3f1c9a691" providerId="LiveId" clId="{05ABFEE1-0503-4D8D-87EC-B0EDCA6A646B}" dt="2019-05-16T21:47:04.350" v="468" actId="2696"/>
        <pc:sldMkLst>
          <pc:docMk/>
          <pc:sldMk cId="1673362152" sldId="265"/>
        </pc:sldMkLst>
      </pc:sldChg>
      <pc:sldChg chg="addSp modSp">
        <pc:chgData name="Jura Kralj" userId="ea4cebf3f1c9a691" providerId="LiveId" clId="{05ABFEE1-0503-4D8D-87EC-B0EDCA6A646B}" dt="2019-05-16T21:49:06.446" v="506"/>
        <pc:sldMkLst>
          <pc:docMk/>
          <pc:sldMk cId="2516156827" sldId="266"/>
        </pc:sldMkLst>
        <pc:spChg chg="mod">
          <ac:chgData name="Jura Kralj" userId="ea4cebf3f1c9a691" providerId="LiveId" clId="{05ABFEE1-0503-4D8D-87EC-B0EDCA6A646B}" dt="2019-05-16T21:47:14.120" v="487" actId="20577"/>
          <ac:spMkLst>
            <pc:docMk/>
            <pc:sldMk cId="2516156827" sldId="266"/>
            <ac:spMk id="2" creationId="{00000000-0000-0000-0000-000000000000}"/>
          </ac:spMkLst>
        </pc:spChg>
        <pc:spChg chg="mod">
          <ac:chgData name="Jura Kralj" userId="ea4cebf3f1c9a691" providerId="LiveId" clId="{05ABFEE1-0503-4D8D-87EC-B0EDCA6A646B}" dt="2019-05-16T21:47:34.835" v="490" actId="20577"/>
          <ac:spMkLst>
            <pc:docMk/>
            <pc:sldMk cId="2516156827" sldId="266"/>
            <ac:spMk id="3" creationId="{00000000-0000-0000-0000-000000000000}"/>
          </ac:spMkLst>
        </pc:spChg>
        <pc:spChg chg="add mod">
          <ac:chgData name="Jura Kralj" userId="ea4cebf3f1c9a691" providerId="LiveId" clId="{05ABFEE1-0503-4D8D-87EC-B0EDCA6A646B}" dt="2019-05-16T21:49:06.446" v="506"/>
          <ac:spMkLst>
            <pc:docMk/>
            <pc:sldMk cId="2516156827" sldId="266"/>
            <ac:spMk id="5" creationId="{C75AD04E-B166-4FC8-B6AB-5EE3D055D83E}"/>
          </ac:spMkLst>
        </pc:spChg>
        <pc:picChg chg="add mod">
          <ac:chgData name="Jura Kralj" userId="ea4cebf3f1c9a691" providerId="LiveId" clId="{05ABFEE1-0503-4D8D-87EC-B0EDCA6A646B}" dt="2019-05-16T21:48:45.010" v="500" actId="1076"/>
          <ac:picMkLst>
            <pc:docMk/>
            <pc:sldMk cId="2516156827" sldId="266"/>
            <ac:picMk id="4" creationId="{DB1BA83A-CC9E-47FA-8F4F-F0BA13CB6638}"/>
          </ac:picMkLst>
        </pc:picChg>
      </pc:sldChg>
      <pc:sldChg chg="del">
        <pc:chgData name="Jura Kralj" userId="ea4cebf3f1c9a691" providerId="LiveId" clId="{05ABFEE1-0503-4D8D-87EC-B0EDCA6A646B}" dt="2019-05-16T21:49:09.182" v="507" actId="2696"/>
        <pc:sldMkLst>
          <pc:docMk/>
          <pc:sldMk cId="2118527351" sldId="267"/>
        </pc:sldMkLst>
      </pc:sldChg>
      <pc:sldChg chg="delSp modSp add">
        <pc:chgData name="Jura Kralj" userId="ea4cebf3f1c9a691" providerId="LiveId" clId="{05ABFEE1-0503-4D8D-87EC-B0EDCA6A646B}" dt="2019-05-16T21:37:27.640" v="260" actId="20577"/>
        <pc:sldMkLst>
          <pc:docMk/>
          <pc:sldMk cId="3674553734" sldId="269"/>
        </pc:sldMkLst>
        <pc:spChg chg="mod">
          <ac:chgData name="Jura Kralj" userId="ea4cebf3f1c9a691" providerId="LiveId" clId="{05ABFEE1-0503-4D8D-87EC-B0EDCA6A646B}" dt="2019-05-16T21:37:27.640" v="260" actId="20577"/>
          <ac:spMkLst>
            <pc:docMk/>
            <pc:sldMk cId="3674553734" sldId="269"/>
            <ac:spMk id="3" creationId="{00000000-0000-0000-0000-000000000000}"/>
          </ac:spMkLst>
        </pc:spChg>
        <pc:spChg chg="del">
          <ac:chgData name="Jura Kralj" userId="ea4cebf3f1c9a691" providerId="LiveId" clId="{05ABFEE1-0503-4D8D-87EC-B0EDCA6A646B}" dt="2019-05-16T21:34:14.839" v="2" actId="478"/>
          <ac:spMkLst>
            <pc:docMk/>
            <pc:sldMk cId="3674553734" sldId="269"/>
            <ac:spMk id="5" creationId="{303267D2-A048-4ACF-8EC7-F6409DDE67ED}"/>
          </ac:spMkLst>
        </pc:spChg>
        <pc:picChg chg="del">
          <ac:chgData name="Jura Kralj" userId="ea4cebf3f1c9a691" providerId="LiveId" clId="{05ABFEE1-0503-4D8D-87EC-B0EDCA6A646B}" dt="2019-05-16T21:34:13.302" v="1" actId="478"/>
          <ac:picMkLst>
            <pc:docMk/>
            <pc:sldMk cId="3674553734" sldId="269"/>
            <ac:picMk id="4" creationId="{D277C6D8-D7EB-4DE8-8A28-0A1D6057A0CD}"/>
          </ac:picMkLst>
        </pc:picChg>
      </pc:sldChg>
      <pc:sldChg chg="modSp add">
        <pc:chgData name="Jura Kralj" userId="ea4cebf3f1c9a691" providerId="LiveId" clId="{05ABFEE1-0503-4D8D-87EC-B0EDCA6A646B}" dt="2019-05-16T21:55:46.595" v="642" actId="20577"/>
        <pc:sldMkLst>
          <pc:docMk/>
          <pc:sldMk cId="4172304527" sldId="270"/>
        </pc:sldMkLst>
        <pc:spChg chg="mod">
          <ac:chgData name="Jura Kralj" userId="ea4cebf3f1c9a691" providerId="LiveId" clId="{05ABFEE1-0503-4D8D-87EC-B0EDCA6A646B}" dt="2019-05-16T21:55:46.595" v="642" actId="20577"/>
          <ac:spMkLst>
            <pc:docMk/>
            <pc:sldMk cId="4172304527" sldId="270"/>
            <ac:spMk id="3" creationId="{00000000-0000-0000-0000-000000000000}"/>
          </ac:spMkLst>
        </pc:spChg>
      </pc:sldChg>
      <pc:sldChg chg="modSp add">
        <pc:chgData name="Jura Kralj" userId="ea4cebf3f1c9a691" providerId="LiveId" clId="{05ABFEE1-0503-4D8D-87EC-B0EDCA6A646B}" dt="2019-05-16T21:56:15.578" v="644" actId="20577"/>
        <pc:sldMkLst>
          <pc:docMk/>
          <pc:sldMk cId="2568395586" sldId="271"/>
        </pc:sldMkLst>
        <pc:spChg chg="mod">
          <ac:chgData name="Jura Kralj" userId="ea4cebf3f1c9a691" providerId="LiveId" clId="{05ABFEE1-0503-4D8D-87EC-B0EDCA6A646B}" dt="2019-05-16T21:56:15.578" v="644" actId="20577"/>
          <ac:spMkLst>
            <pc:docMk/>
            <pc:sldMk cId="2568395586" sldId="27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32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253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872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9741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6275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8435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56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30324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295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3727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7957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334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945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131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5826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479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6493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106A4-BF93-41F5-98C9-638F88BAFB9F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56065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5AA208-20E2-46E1-A128-C336076405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Dance to music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E619865-0CA9-46F5-8BA3-C697D5369E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Izvedbeno rješenje</a:t>
            </a:r>
          </a:p>
        </p:txBody>
      </p:sp>
    </p:spTree>
    <p:extLst>
      <p:ext uri="{BB962C8B-B14F-4D97-AF65-F5344CB8AC3E}">
        <p14:creationId xmlns:p14="http://schemas.microsoft.com/office/powerpoint/2010/main" val="2727054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E0B8F4E-9585-414B-A8D1-8E201F843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322" y="3454842"/>
            <a:ext cx="10011355" cy="2120214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Viktor </a:t>
            </a:r>
            <a:r>
              <a:rPr lang="hr-HR" dirty="0" err="1"/>
              <a:t>Čaplinskij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Ivan </a:t>
            </a:r>
            <a:r>
              <a:rPr lang="hr-HR" dirty="0" err="1"/>
              <a:t>Dominić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Jura Kralj</a:t>
            </a:r>
          </a:p>
          <a:p>
            <a:pPr marL="0" indent="0">
              <a:buNone/>
            </a:pPr>
            <a:r>
              <a:rPr lang="hr-HR" dirty="0"/>
              <a:t>Tomislav Nogić</a:t>
            </a:r>
          </a:p>
          <a:p>
            <a:pPr marL="0" indent="0">
              <a:buNone/>
            </a:pPr>
            <a:r>
              <a:rPr lang="hr-HR" dirty="0"/>
              <a:t>Matija </a:t>
            </a:r>
            <a:r>
              <a:rPr lang="hr-HR" dirty="0" err="1"/>
              <a:t>Roglić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69510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3FDAD9-B12F-4A75-86A0-61B0B104E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izvedbeno rješenje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49DA9F1-2234-47EF-A241-17E43B2BA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hr-HR" dirty="0"/>
              <a:t>Sustav za pretvaranje plesnih pokreta u glazbu počinje s NRF51 senzorskim modulima koji se nalaze na plesaču</a:t>
            </a:r>
          </a:p>
          <a:p>
            <a:pPr fontAlgn="base"/>
            <a:r>
              <a:rPr lang="hr-HR" dirty="0"/>
              <a:t>Koristimo samo senzor akceleracije i žiroskop</a:t>
            </a:r>
          </a:p>
          <a:p>
            <a:pPr fontAlgn="base"/>
            <a:r>
              <a:rPr lang="hr-HR" i="1" dirty="0" err="1"/>
              <a:t>Firmware</a:t>
            </a:r>
            <a:r>
              <a:rPr lang="hr-HR" dirty="0"/>
              <a:t> na modulima omogućava prijenos podataka preko NUS-a (</a:t>
            </a:r>
            <a:r>
              <a:rPr lang="hr-HR" dirty="0" err="1"/>
              <a:t>Nordic</a:t>
            </a:r>
            <a:r>
              <a:rPr lang="hr-HR" dirty="0"/>
              <a:t> UART Service)</a:t>
            </a:r>
          </a:p>
          <a:p>
            <a:pPr fontAlgn="base"/>
            <a:r>
              <a:rPr lang="hr-HR" dirty="0"/>
              <a:t>NUS je implementiran na BLE (Bluetooth </a:t>
            </a:r>
            <a:r>
              <a:rPr lang="hr-HR" dirty="0" err="1"/>
              <a:t>Low</a:t>
            </a:r>
            <a:r>
              <a:rPr lang="hr-HR" dirty="0"/>
              <a:t> Energy) protokolu</a:t>
            </a:r>
          </a:p>
          <a:p>
            <a:pPr fontAlgn="base"/>
            <a:r>
              <a:rPr lang="hr-HR" dirty="0" err="1"/>
              <a:t>Akcelerometar</a:t>
            </a:r>
            <a:r>
              <a:rPr lang="hr-HR" dirty="0"/>
              <a:t> i žiroskop mogu slati podatke svakih 150ms</a:t>
            </a:r>
          </a:p>
          <a:p>
            <a:pPr fontAlgn="base"/>
            <a:r>
              <a:rPr lang="hr-HR" dirty="0"/>
              <a:t>Poslani podatci su 6-bajtni (spojena 3 podatka po 2 bajta)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71100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Prijem podataka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Zbog poteškoća izravnog povezivanja modula sa PC-om, uzeli smo dedicirani uređaj (posrednik) za prijem i slanje podataka preko USB-a na PC</a:t>
            </a:r>
          </a:p>
          <a:p>
            <a:r>
              <a:rPr lang="hr-HR" dirty="0" err="1"/>
              <a:t>WaveShare</a:t>
            </a:r>
            <a:r>
              <a:rPr lang="hr-HR" dirty="0"/>
              <a:t> BLE400 razvojna pločica – posrednik: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Posjeduje USB/UART sučelje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Programski razvoj u </a:t>
            </a:r>
            <a:r>
              <a:rPr lang="hr-HR" dirty="0" err="1"/>
              <a:t>Keil</a:t>
            </a:r>
            <a:r>
              <a:rPr lang="hr-HR" dirty="0"/>
              <a:t> V5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Programiran pomoću </a:t>
            </a:r>
            <a:r>
              <a:rPr lang="hr-HR" dirty="0" err="1"/>
              <a:t>Segger</a:t>
            </a:r>
            <a:r>
              <a:rPr lang="hr-HR" dirty="0"/>
              <a:t> J-link </a:t>
            </a:r>
            <a:r>
              <a:rPr lang="hr-HR" dirty="0" err="1"/>
              <a:t>edu</a:t>
            </a:r>
            <a:r>
              <a:rPr lang="hr-HR" dirty="0"/>
              <a:t> </a:t>
            </a:r>
            <a:r>
              <a:rPr lang="hr-HR" dirty="0" err="1"/>
              <a:t>programatora</a:t>
            </a:r>
            <a:endParaRPr lang="hr-HR" dirty="0"/>
          </a:p>
          <a:p>
            <a:r>
              <a:rPr lang="hr-HR" dirty="0"/>
              <a:t>Zbog kompatibilnosti sa BLE400 vjerojatno će biti korišten S110 BLE </a:t>
            </a:r>
            <a:r>
              <a:rPr lang="hr-HR" dirty="0" err="1"/>
              <a:t>stack</a:t>
            </a:r>
            <a:r>
              <a:rPr lang="hr-HR" dirty="0"/>
              <a:t> (Bluetooth modul)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70979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Prijem podataka</a:t>
            </a:r>
          </a:p>
        </p:txBody>
      </p:sp>
      <p:pic>
        <p:nvPicPr>
          <p:cNvPr id="21" name="Slika 20">
            <a:extLst>
              <a:ext uri="{FF2B5EF4-FFF2-40B4-BE49-F238E27FC236}">
                <a16:creationId xmlns:a16="http://schemas.microsoft.com/office/drawing/2014/main" id="{2D2B5EF0-2EA7-47D7-8F1E-4C6B19DAA9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6352" y="1963898"/>
            <a:ext cx="7877175" cy="3467100"/>
          </a:xfrm>
          <a:prstGeom prst="rect">
            <a:avLst/>
          </a:prstGeom>
        </p:spPr>
      </p:pic>
      <p:sp>
        <p:nvSpPr>
          <p:cNvPr id="22" name="TekstniOkvir 21">
            <a:extLst>
              <a:ext uri="{FF2B5EF4-FFF2-40B4-BE49-F238E27FC236}">
                <a16:creationId xmlns:a16="http://schemas.microsoft.com/office/drawing/2014/main" id="{19ADF347-D166-43EE-AF21-923579D3AAE4}"/>
              </a:ext>
            </a:extLst>
          </p:cNvPr>
          <p:cNvSpPr txBox="1"/>
          <p:nvPr/>
        </p:nvSpPr>
        <p:spPr>
          <a:xfrm>
            <a:off x="2256639" y="5528345"/>
            <a:ext cx="7264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/>
              <a:t>Slika 1. Sustav za primanje podataka sa senzora</a:t>
            </a:r>
          </a:p>
        </p:txBody>
      </p:sp>
    </p:spTree>
    <p:extLst>
      <p:ext uri="{BB962C8B-B14F-4D97-AF65-F5344CB8AC3E}">
        <p14:creationId xmlns:p14="http://schemas.microsoft.com/office/powerpoint/2010/main" val="1283996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4360" y="764373"/>
            <a:ext cx="9341840" cy="1293028"/>
          </a:xfrm>
        </p:spPr>
        <p:txBody>
          <a:bodyPr/>
          <a:lstStyle/>
          <a:p>
            <a:r>
              <a:rPr lang="hr-HR" dirty="0"/>
              <a:t>Obrada podataka na računalu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 računalu obrada u MATLAB, </a:t>
            </a:r>
            <a:r>
              <a:rPr lang="hr-HR" dirty="0" err="1"/>
              <a:t>Wekinator</a:t>
            </a:r>
            <a:r>
              <a:rPr lang="hr-HR" dirty="0"/>
              <a:t> i Max/MSP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D277C6D8-D7EB-4DE8-8A28-0A1D6057A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9936" y="2870826"/>
            <a:ext cx="7052127" cy="1810231"/>
          </a:xfrm>
          <a:prstGeom prst="rect">
            <a:avLst/>
          </a:prstGeom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303267D2-A048-4ACF-8EC7-F6409DDE67ED}"/>
              </a:ext>
            </a:extLst>
          </p:cNvPr>
          <p:cNvSpPr txBox="1"/>
          <p:nvPr/>
        </p:nvSpPr>
        <p:spPr>
          <a:xfrm>
            <a:off x="2810312" y="4818216"/>
            <a:ext cx="7264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/>
              <a:t>Slika 2. Blok dijagram toka podataka pri obradi računalom</a:t>
            </a:r>
          </a:p>
        </p:txBody>
      </p:sp>
    </p:spTree>
    <p:extLst>
      <p:ext uri="{BB962C8B-B14F-4D97-AF65-F5344CB8AC3E}">
        <p14:creationId xmlns:p14="http://schemas.microsoft.com/office/powerpoint/2010/main" val="4242874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4360" y="764373"/>
            <a:ext cx="9341840" cy="1293028"/>
          </a:xfrm>
        </p:spPr>
        <p:txBody>
          <a:bodyPr/>
          <a:lstStyle/>
          <a:p>
            <a:r>
              <a:rPr lang="hr-HR" dirty="0"/>
              <a:t>Obrada podataka na računalu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MATLAB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Podaci sa senzora pristižu putem serijske veze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Čitaju se podatci sa serijske veze te pretvaraju u prikladan format za </a:t>
            </a:r>
            <a:r>
              <a:rPr lang="hr-HR" dirty="0" err="1"/>
              <a:t>Wekinator</a:t>
            </a:r>
            <a:r>
              <a:rPr lang="hr-HR" dirty="0"/>
              <a:t> (OSC)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Pomoću funkcije </a:t>
            </a:r>
            <a:r>
              <a:rPr lang="hr-HR" dirty="0" err="1"/>
              <a:t>imufilter</a:t>
            </a:r>
            <a:r>
              <a:rPr lang="hr-HR" dirty="0"/>
              <a:t> iz </a:t>
            </a:r>
            <a:r>
              <a:rPr lang="hr-HR" i="1" dirty="0" err="1"/>
              <a:t>Sensor</a:t>
            </a:r>
            <a:r>
              <a:rPr lang="hr-HR" i="1" dirty="0"/>
              <a:t> </a:t>
            </a:r>
            <a:r>
              <a:rPr lang="hr-HR" i="1" dirty="0" err="1"/>
              <a:t>Fusion</a:t>
            </a:r>
            <a:r>
              <a:rPr lang="hr-HR" i="1" dirty="0"/>
              <a:t> </a:t>
            </a:r>
            <a:r>
              <a:rPr lang="hr-HR" i="1" dirty="0" err="1"/>
              <a:t>and</a:t>
            </a:r>
            <a:r>
              <a:rPr lang="hr-HR" i="1" dirty="0"/>
              <a:t> </a:t>
            </a:r>
            <a:r>
              <a:rPr lang="hr-HR" i="1" dirty="0" err="1"/>
              <a:t>Tracking</a:t>
            </a:r>
            <a:r>
              <a:rPr lang="hr-HR" i="1" dirty="0"/>
              <a:t> </a:t>
            </a:r>
            <a:r>
              <a:rPr lang="hr-HR" i="1" dirty="0" err="1"/>
              <a:t>Toolbox</a:t>
            </a:r>
            <a:r>
              <a:rPr lang="hr-HR" dirty="0"/>
              <a:t>-a izračunati orijentaciju i kutnu brzinu senzora iz podataka dobivenih s </a:t>
            </a:r>
            <a:r>
              <a:rPr lang="hr-HR" dirty="0" err="1"/>
              <a:t>akcelerometra</a:t>
            </a:r>
            <a:r>
              <a:rPr lang="hr-HR" dirty="0"/>
              <a:t> i žiroskopa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Po potrebi filtrirati u slučaju preosjetljivosti senzora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Obrađeni podatci se šalju preko UDP porta na </a:t>
            </a:r>
            <a:r>
              <a:rPr lang="hr-HR" dirty="0" err="1"/>
              <a:t>Wekinator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74553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4360" y="764373"/>
            <a:ext cx="9341840" cy="1293028"/>
          </a:xfrm>
        </p:spPr>
        <p:txBody>
          <a:bodyPr/>
          <a:lstStyle/>
          <a:p>
            <a:r>
              <a:rPr lang="hr-HR" dirty="0"/>
              <a:t>Obrada podataka na računalu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Wekinator</a:t>
            </a:r>
            <a:endParaRPr lang="hr-HR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Besplatan softver otvorenog koda za jednostavnu izgradnju interaktivnih sustava pomoću strojnog učenja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Koristi OSC (</a:t>
            </a:r>
            <a:r>
              <a:rPr lang="hr-HR" i="1" dirty="0"/>
              <a:t>Open </a:t>
            </a:r>
            <a:r>
              <a:rPr lang="hr-HR" i="1" dirty="0" err="1"/>
              <a:t>Source</a:t>
            </a:r>
            <a:r>
              <a:rPr lang="hr-HR" i="1" dirty="0"/>
              <a:t> </a:t>
            </a:r>
            <a:r>
              <a:rPr lang="hr-HR" i="1" dirty="0" err="1"/>
              <a:t>Control</a:t>
            </a:r>
            <a:r>
              <a:rPr lang="hr-HR" dirty="0"/>
              <a:t>) protokol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Sve što kao izlaz može davati OSC podatke može kontrolirati rad </a:t>
            </a:r>
            <a:r>
              <a:rPr lang="hr-HR" dirty="0" err="1"/>
              <a:t>Wekinatora</a:t>
            </a:r>
            <a:r>
              <a:rPr lang="hr-HR" dirty="0"/>
              <a:t>, i obrnuto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Obrađuje ulazne podatke koristeći modele koji se grade treniranjem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Za određene ulazne podatke korisnik određuje izlaz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Odnos ulaza i izlaza određuje unutar GUI-a </a:t>
            </a:r>
            <a:r>
              <a:rPr lang="hr-HR" dirty="0" err="1"/>
              <a:t>Wekinatora</a:t>
            </a:r>
            <a:endParaRPr lang="hr-HR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Nakon </a:t>
            </a:r>
            <a:r>
              <a:rPr lang="hr-HR" dirty="0" err="1"/>
              <a:t>utreniravanja</a:t>
            </a:r>
            <a:r>
              <a:rPr lang="hr-HR" dirty="0"/>
              <a:t> i pokretanja putem UDP-a podatci se šalju na ulazni port Max/MSP-a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72304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4360" y="764373"/>
            <a:ext cx="9341840" cy="1293028"/>
          </a:xfrm>
        </p:spPr>
        <p:txBody>
          <a:bodyPr/>
          <a:lstStyle/>
          <a:p>
            <a:r>
              <a:rPr lang="hr-HR" dirty="0"/>
              <a:t>Obrada podataka na računalu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Max/MSP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Max/MSP je vizualni programski jezik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Namijenjen za korištenje u glazbi i multimediji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„standard” u razvoju softvera za interaktivne glazbene izvedbe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Programiranje se vrši povezivanjem </a:t>
            </a:r>
            <a:r>
              <a:rPr lang="hr-HR" dirty="0" err="1"/>
              <a:t>gradivnih</a:t>
            </a:r>
            <a:r>
              <a:rPr lang="hr-HR" dirty="0"/>
              <a:t> blokova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Moguće je </a:t>
            </a:r>
            <a:r>
              <a:rPr lang="hr-HR" dirty="0" err="1"/>
              <a:t>granularno</a:t>
            </a:r>
            <a:r>
              <a:rPr lang="hr-HR" dirty="0"/>
              <a:t> kontrolirati trajanje, visinu tona i glasnoću uzorka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dirty="0"/>
              <a:t>Za izlaz programa odabrat će se zvučnik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68395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Reprodukcija zvuka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 računalo opremljeno zvučnom karticom je potrebno spojiti vanjski zvučnik </a:t>
            </a:r>
          </a:p>
        </p:txBody>
      </p:sp>
      <p:pic>
        <p:nvPicPr>
          <p:cNvPr id="4" name="Slika 3" descr="Slika na kojoj se prikazuje snimka zaslona&#10;&#10;Opis je automatski generiran">
            <a:extLst>
              <a:ext uri="{FF2B5EF4-FFF2-40B4-BE49-F238E27FC236}">
                <a16:creationId xmlns:a16="http://schemas.microsoft.com/office/drawing/2014/main" id="{DB1BA83A-CC9E-47FA-8F4F-F0BA13CB6638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564" b="-9009"/>
          <a:stretch/>
        </p:blipFill>
        <p:spPr bwMode="auto">
          <a:xfrm>
            <a:off x="2206342" y="3133391"/>
            <a:ext cx="7921632" cy="212440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kstniOkvir 4">
            <a:extLst>
              <a:ext uri="{FF2B5EF4-FFF2-40B4-BE49-F238E27FC236}">
                <a16:creationId xmlns:a16="http://schemas.microsoft.com/office/drawing/2014/main" id="{C75AD04E-B166-4FC8-B6AB-5EE3D055D83E}"/>
              </a:ext>
            </a:extLst>
          </p:cNvPr>
          <p:cNvSpPr txBox="1"/>
          <p:nvPr/>
        </p:nvSpPr>
        <p:spPr>
          <a:xfrm>
            <a:off x="2710921" y="5394957"/>
            <a:ext cx="7264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/>
              <a:t>Slika 3. Blokovska shema kompletnog sustava</a:t>
            </a:r>
          </a:p>
        </p:txBody>
      </p:sp>
    </p:spTree>
    <p:extLst>
      <p:ext uri="{BB962C8B-B14F-4D97-AF65-F5344CB8AC3E}">
        <p14:creationId xmlns:p14="http://schemas.microsoft.com/office/powerpoint/2010/main" val="2516156827"/>
      </p:ext>
    </p:extLst>
  </p:cSld>
  <p:clrMapOvr>
    <a:masterClrMapping/>
  </p:clrMapOvr>
</p:sld>
</file>

<file path=ppt/theme/theme1.xml><?xml version="1.0" encoding="utf-8"?>
<a:theme xmlns:a="http://schemas.openxmlformats.org/drawingml/2006/main" name="Isparavanje">
  <a:themeElements>
    <a:clrScheme name="Isparavanje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Isparavanje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sparavanje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403</Words>
  <Application>Microsoft Office PowerPoint</Application>
  <PresentationFormat>Široki zaslon</PresentationFormat>
  <Paragraphs>53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</vt:lpstr>
      <vt:lpstr>Isparavanje</vt:lpstr>
      <vt:lpstr>Dance to music</vt:lpstr>
      <vt:lpstr>izvedbeno rješenje</vt:lpstr>
      <vt:lpstr>Prijem podataka</vt:lpstr>
      <vt:lpstr>Prijem podataka</vt:lpstr>
      <vt:lpstr>Obrada podataka na računalu</vt:lpstr>
      <vt:lpstr>Obrada podataka na računalu</vt:lpstr>
      <vt:lpstr>Obrada podataka na računalu</vt:lpstr>
      <vt:lpstr>Obrada podataka na računalu</vt:lpstr>
      <vt:lpstr>Reprodukcija zvuka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Dance to music</dc:title>
  <dc:creator>Viktor Čaplinskij</dc:creator>
  <cp:lastModifiedBy>Jura Kralj</cp:lastModifiedBy>
  <cp:revision>7</cp:revision>
  <dcterms:created xsi:type="dcterms:W3CDTF">2019-04-03T15:16:49Z</dcterms:created>
  <dcterms:modified xsi:type="dcterms:W3CDTF">2019-05-16T21:56:25Z</dcterms:modified>
</cp:coreProperties>
</file>