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68" r:id="rId5"/>
    <p:sldId id="269" r:id="rId6"/>
    <p:sldId id="270" r:id="rId7"/>
  </p:sldIdLst>
  <p:sldSz cx="12192000" cy="6858000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7D5"/>
    <a:srgbClr val="DDDDDD"/>
    <a:srgbClr val="CCECFF"/>
    <a:srgbClr val="FF99FF"/>
    <a:srgbClr val="EFFAFB"/>
    <a:srgbClr val="FFEBEB"/>
    <a:srgbClr val="33CC33"/>
    <a:srgbClr val="F0A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250C9-80C7-4232-BBFD-DB439DEF8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A23B57-2641-4156-9F92-29A8076A42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8D2D4-5A37-4EC7-ADCD-F2CE349D5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4484C-F5B7-46E0-91A8-7CB8A80F1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5DAB4-6921-4E85-B3FA-45689662B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631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EC8CD-F82B-48A8-AE31-607581476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5E0F11-BD03-4EDF-B8DB-B89CB0F05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77488-2476-4C7F-892A-036F6FBD6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0E905-671C-4D5F-AD1A-7448A435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0E141-860A-46BB-AE94-D4B960638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089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396299-8A8B-4178-AC24-0B4CDFFE02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4975B9-B72F-425F-A5BD-573D4CF54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F14C1-824D-47E5-9623-4FABD9810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CB96E-DA4E-4E08-9FAF-FB0EEFD42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16620-0524-4F9C-9EBF-4FBD370BA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313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52CEE-98F9-47E5-B98B-FF04D9956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9EB81-1E62-4D19-BBDC-767B69820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57E37-AE0A-4528-A4F6-7A66DED8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DC6BE-2349-4009-8C69-15EA9C10C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5252F-9D76-42C6-8CB4-A819FA623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402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0249-74CB-4B17-905D-7B0CAC6CC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12958-7D2D-4C3F-A318-C5474C32C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B88DF-31B8-4333-B286-42B56C7B3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8C474-6066-4F76-94BC-F1D84C638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FC51C-5C29-4F6B-AFAC-76C7E61A3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3031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08CE-0BA1-4FC6-80BA-DD4EE0D6B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51828-3D5D-43D2-8502-67B625A97C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A64DB2-37B4-42EC-B9C6-43D69C06E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445E9-A017-4523-A241-5ED28643A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83B40C-D929-4CDC-8658-B4029508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D3779-9AD0-4FF5-9AD9-7BEE5F83C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0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0641B-2F3D-4E87-B8B7-FF0994856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AE689-B23A-4E83-A765-0B4572BA1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BF62F4-1BD0-47AA-B33A-722DD1231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F9BD67-80F8-4B64-B9FC-966FD94E1B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1EA876-AC0C-4009-9AA4-12032AC5E1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C152D7-AD93-4AC4-97F0-762861828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06CBD8-DEC6-43C2-B631-08A7EDA89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5419E4-2E94-431D-91CC-DB5C9EE31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237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547C4-7BD0-439B-A4EE-0A2C3B106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107CFD-BDAD-4E83-A7C0-E451EA3F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A396E9-5941-4A6E-90C4-70A153461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B2BA22-F0C9-481B-846F-C1993473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1730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DE7C5F-E53D-48CE-83FA-D61990230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6F7CEC-B201-490F-90CC-6670C4D7C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0ED63-2BE6-4E7C-85FF-3AFDEBF56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65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EA52-3A78-4DCB-91C7-7C096389E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D75C9-52B7-4618-A49F-3D0139729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BC8A73-6FE3-40C6-B966-4C94C2C7A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17570-2257-4302-916C-96BEB10A4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A173D-C5DD-434D-8A41-DE5E6D05A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34C340-9CB4-47DA-82BA-3FB4F3D3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3614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7A475-7A65-46FF-9415-1FC624641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201CFD-CECB-401F-AA06-B90600D5B4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21B993-2553-4A24-A984-8CE62517C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1734AE-6CEA-4F44-BA48-B288FDE68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DD7E8-DC8C-45B7-82F6-1851D4817B3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0DCAE3-D7A5-4DD5-83CE-1C3DF07E4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464766-8DB6-46B1-B0D4-582872490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7911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E87C3DB-5296-41CE-89C8-07DCAF72FF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BC42FF5-F0C5-4F55-91C9-8D5C7E628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/>
              <a:t>Haga clic para modificar el estilo de texto del patrón</a:t>
            </a:r>
          </a:p>
          <a:p>
            <a:pPr lvl="1"/>
            <a:r>
              <a:rPr lang="es-ES" altLang="sr-Latn-RS"/>
              <a:t>Segundo nivel</a:t>
            </a:r>
          </a:p>
          <a:p>
            <a:pPr lvl="2"/>
            <a:r>
              <a:rPr lang="es-ES" altLang="sr-Latn-RS"/>
              <a:t>Tercer nivel</a:t>
            </a:r>
          </a:p>
          <a:p>
            <a:pPr lvl="3"/>
            <a:r>
              <a:rPr lang="es-ES" altLang="sr-Latn-RS"/>
              <a:t>Cuarto nivel</a:t>
            </a:r>
          </a:p>
          <a:p>
            <a:pPr lvl="4"/>
            <a:r>
              <a:rPr lang="es-ES" altLang="sr-Latn-R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4B17E33-E262-4719-9024-CA9ECF124C6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1DDD7E8-DC8C-45B7-82F6-1851D4817B3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E384B87-D8B1-4ADB-A42C-58B1C0D38E1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r-H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187F1D4-8A6E-49A6-BE7D-40EDE88AD3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4DBDD37-2D6B-4488-A47B-1C56332099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320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55BA-097D-4FF1-9DF9-2ED5ECD522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88182"/>
            <a:ext cx="9144000" cy="2314209"/>
          </a:xfrm>
        </p:spPr>
        <p:txBody>
          <a:bodyPr/>
          <a:lstStyle/>
          <a:p>
            <a:r>
              <a:rPr lang="en-US" dirty="0"/>
              <a:t>SPVP </a:t>
            </a:r>
            <a:r>
              <a:rPr lang="en-US" dirty="0" err="1"/>
              <a:t>projekt</a:t>
            </a:r>
            <a:br>
              <a:rPr lang="en-US" dirty="0"/>
            </a:br>
            <a:r>
              <a:rPr lang="en-US" dirty="0" err="1"/>
              <a:t>Daljinska</a:t>
            </a:r>
            <a:r>
              <a:rPr lang="en-US" dirty="0"/>
              <a:t> </a:t>
            </a:r>
            <a:r>
              <a:rPr lang="en-US" dirty="0" err="1"/>
              <a:t>skrb</a:t>
            </a:r>
            <a:r>
              <a:rPr lang="en-US" dirty="0"/>
              <a:t> za </a:t>
            </a:r>
            <a:r>
              <a:rPr lang="en-US" dirty="0" err="1"/>
              <a:t>ukućane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F2994A-E278-4A29-AD6C-B72E4F7080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3392"/>
            <a:ext cx="9144000" cy="1655762"/>
          </a:xfrm>
        </p:spPr>
        <p:txBody>
          <a:bodyPr/>
          <a:lstStyle/>
          <a:p>
            <a:r>
              <a:rPr lang="en-US" dirty="0"/>
              <a:t>Iva </a:t>
            </a:r>
            <a:r>
              <a:rPr lang="en-US" dirty="0" err="1"/>
              <a:t>Cvitković</a:t>
            </a:r>
            <a:r>
              <a:rPr lang="hr-HR" dirty="0"/>
              <a:t>, </a:t>
            </a:r>
            <a:r>
              <a:rPr lang="en-US" dirty="0" err="1"/>
              <a:t>Tihana</a:t>
            </a:r>
            <a:r>
              <a:rPr lang="en-US" dirty="0"/>
              <a:t> </a:t>
            </a:r>
            <a:r>
              <a:rPr lang="en-US" dirty="0" err="1"/>
              <a:t>Đerek</a:t>
            </a:r>
            <a:r>
              <a:rPr lang="hr-HR" dirty="0"/>
              <a:t>, </a:t>
            </a:r>
            <a:r>
              <a:rPr lang="en-US" dirty="0"/>
              <a:t>Anita </a:t>
            </a:r>
            <a:r>
              <a:rPr lang="en-US" dirty="0" err="1"/>
              <a:t>Garić</a:t>
            </a:r>
            <a:r>
              <a:rPr lang="hr-HR" dirty="0"/>
              <a:t>, </a:t>
            </a:r>
            <a:endParaRPr lang="en-US" dirty="0"/>
          </a:p>
          <a:p>
            <a:r>
              <a:rPr lang="en-US" dirty="0" err="1"/>
              <a:t>Matea</a:t>
            </a:r>
            <a:r>
              <a:rPr lang="en-US" dirty="0"/>
              <a:t> </a:t>
            </a:r>
            <a:r>
              <a:rPr lang="en-US" dirty="0" err="1"/>
              <a:t>Mak</a:t>
            </a:r>
            <a:r>
              <a:rPr lang="hr-HR" dirty="0"/>
              <a:t>, </a:t>
            </a:r>
            <a:r>
              <a:rPr lang="en-US" dirty="0"/>
              <a:t>Filip Tomas</a:t>
            </a:r>
          </a:p>
        </p:txBody>
      </p:sp>
    </p:spTree>
    <p:extLst>
      <p:ext uri="{BB962C8B-B14F-4D97-AF65-F5344CB8AC3E}">
        <p14:creationId xmlns:p14="http://schemas.microsoft.com/office/powerpoint/2010/main" val="1625129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F85EC-4820-40A3-8C10-E9E1E9DD1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Najveći problem kod starijih ljudi koje žive samostalno su padovi</a:t>
            </a:r>
            <a:endParaRPr lang="en-US" dirty="0"/>
          </a:p>
          <a:p>
            <a:pPr lvl="1"/>
            <a:r>
              <a:rPr lang="hr-HR" dirty="0"/>
              <a:t>potrebna čim brža reakcija</a:t>
            </a:r>
          </a:p>
          <a:p>
            <a:pPr lvl="1"/>
            <a:r>
              <a:rPr lang="hr-HR" dirty="0"/>
              <a:t>dugotrajno ležanje nakon pada ostavlja dalekosežne posljedice</a:t>
            </a:r>
            <a:endParaRPr lang="en-US" dirty="0"/>
          </a:p>
          <a:p>
            <a:pPr lvl="1"/>
            <a:r>
              <a:rPr lang="hr-HR" dirty="0"/>
              <a:t>detekcija pada akcelerometrom</a:t>
            </a:r>
            <a:endParaRPr lang="en-US" dirty="0"/>
          </a:p>
        </p:txBody>
      </p:sp>
      <p:sp>
        <p:nvSpPr>
          <p:cNvPr id="4" name="Google Shape;148;p27">
            <a:extLst>
              <a:ext uri="{FF2B5EF4-FFF2-40B4-BE49-F238E27FC236}">
                <a16:creationId xmlns:a16="http://schemas.microsoft.com/office/drawing/2014/main" id="{FE48A946-00BC-41A9-8286-6B319D7ECD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tx1"/>
                </a:solidFill>
              </a:rPr>
              <a:t>Drugi intervju s korisnicima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779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F85EC-4820-40A3-8C10-E9E1E9DD1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Srčani udar je opasno stanje koje želimo čim prije detektirati, no ta detekcija nije jednoznačna		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hr-HR" dirty="0"/>
              <a:t>mjere se otkucaji srca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hr-HR" dirty="0"/>
              <a:t>može se detektirati tahikardija ili brahikardija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hr-HR" dirty="0"/>
              <a:t>zna se da nešto nije u redu</a:t>
            </a:r>
          </a:p>
          <a:p>
            <a:pPr>
              <a:buFont typeface="Arial" panose="020B0604020202020204" pitchFamily="34" charset="0"/>
              <a:buChar char="−"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en-US" dirty="0"/>
          </a:p>
        </p:txBody>
      </p:sp>
      <p:sp>
        <p:nvSpPr>
          <p:cNvPr id="4" name="Google Shape;148;p27">
            <a:extLst>
              <a:ext uri="{FF2B5EF4-FFF2-40B4-BE49-F238E27FC236}">
                <a16:creationId xmlns:a16="http://schemas.microsoft.com/office/drawing/2014/main" id="{FE48A946-00BC-41A9-8286-6B319D7ECD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tx1"/>
                </a:solidFill>
              </a:rPr>
              <a:t>Drugi intervju s korisnicima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852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F85EC-4820-40A3-8C10-E9E1E9DD1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Ponekad korisnik u opasnoj situaciji proizvodi buku	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hr-HR" dirty="0"/>
              <a:t>detekcija buke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hr-HR" dirty="0"/>
              <a:t>na razinu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hr-HR" dirty="0"/>
              <a:t>mikrofon</a:t>
            </a:r>
          </a:p>
          <a:p>
            <a:pPr lvl="1">
              <a:buFont typeface="Arial" panose="020B0604020202020204" pitchFamily="34" charset="0"/>
              <a:buChar char="−"/>
            </a:pPr>
            <a:endParaRPr lang="hr-HR" dirty="0"/>
          </a:p>
          <a:p>
            <a:pPr>
              <a:buFont typeface="Arial" panose="020B0604020202020204" pitchFamily="34" charset="0"/>
              <a:buChar char="−"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en-US" dirty="0"/>
          </a:p>
        </p:txBody>
      </p:sp>
      <p:sp>
        <p:nvSpPr>
          <p:cNvPr id="4" name="Google Shape;148;p27">
            <a:extLst>
              <a:ext uri="{FF2B5EF4-FFF2-40B4-BE49-F238E27FC236}">
                <a16:creationId xmlns:a16="http://schemas.microsoft.com/office/drawing/2014/main" id="{FE48A946-00BC-41A9-8286-6B319D7ECD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tx1"/>
                </a:solidFill>
              </a:rPr>
              <a:t>Drugi intervju s korisnicima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227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F85EC-4820-40A3-8C10-E9E1E9DD1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Korisnik koji je u opasnoj situaciji, pri svijesti, a ne proizvodi buku	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hr-HR" dirty="0"/>
              <a:t>automatsko pozivanje pomoći od strane korisnika 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hr-HR" dirty="0"/>
              <a:t>jednostavno i brzo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hr-HR" dirty="0"/>
              <a:t>alarmirajući gumb  </a:t>
            </a:r>
          </a:p>
          <a:p>
            <a:pPr lvl="1">
              <a:buFont typeface="Arial" panose="020B0604020202020204" pitchFamily="34" charset="0"/>
              <a:buChar char="−"/>
            </a:pPr>
            <a:endParaRPr lang="hr-HR" dirty="0"/>
          </a:p>
          <a:p>
            <a:pPr>
              <a:buFont typeface="Arial" panose="020B0604020202020204" pitchFamily="34" charset="0"/>
              <a:buChar char="−"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en-US" dirty="0"/>
          </a:p>
        </p:txBody>
      </p:sp>
      <p:sp>
        <p:nvSpPr>
          <p:cNvPr id="4" name="Google Shape;148;p27">
            <a:extLst>
              <a:ext uri="{FF2B5EF4-FFF2-40B4-BE49-F238E27FC236}">
                <a16:creationId xmlns:a16="http://schemas.microsoft.com/office/drawing/2014/main" id="{FE48A946-00BC-41A9-8286-6B319D7ECD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tx1"/>
                </a:solidFill>
              </a:rPr>
              <a:t>Drugi intervju s korisnicima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656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F85EC-4820-40A3-8C10-E9E1E9DD1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Nakon što je dojavljena opasna situacija treba provjeriti radi li se o stvarno opasnoj situaciji	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hr-HR" dirty="0"/>
              <a:t>automatsko pozivanje korisnika od strane skrbnika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hr-HR" dirty="0"/>
              <a:t>brza i laka provjera</a:t>
            </a:r>
          </a:p>
          <a:p>
            <a:pPr lvl="1">
              <a:buFont typeface="Arial" panose="020B0604020202020204" pitchFamily="34" charset="0"/>
              <a:buChar char="−"/>
            </a:pPr>
            <a:endParaRPr lang="hr-HR" dirty="0"/>
          </a:p>
          <a:p>
            <a:pPr lvl="1">
              <a:buFont typeface="Arial" panose="020B0604020202020204" pitchFamily="34" charset="0"/>
              <a:buChar char="−"/>
            </a:pPr>
            <a:endParaRPr lang="hr-HR" dirty="0"/>
          </a:p>
          <a:p>
            <a:pPr>
              <a:buFont typeface="Arial" panose="020B0604020202020204" pitchFamily="34" charset="0"/>
              <a:buChar char="−"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en-US" dirty="0"/>
          </a:p>
        </p:txBody>
      </p:sp>
      <p:sp>
        <p:nvSpPr>
          <p:cNvPr id="4" name="Google Shape;148;p27">
            <a:extLst>
              <a:ext uri="{FF2B5EF4-FFF2-40B4-BE49-F238E27FC236}">
                <a16:creationId xmlns:a16="http://schemas.microsoft.com/office/drawing/2014/main" id="{FE48A946-00BC-41A9-8286-6B319D7ECD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tx1"/>
                </a:solidFill>
              </a:rPr>
              <a:t>Drugi intervju s korisnicima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617365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935</Template>
  <TotalTime>255</TotalTime>
  <Words>112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Diseño predeterminado</vt:lpstr>
      <vt:lpstr>SPVP projekt Daljinska skrb za ukućane</vt:lpstr>
      <vt:lpstr>Drugi intervju s korisnicima</vt:lpstr>
      <vt:lpstr>Drugi intervju s korisnicima</vt:lpstr>
      <vt:lpstr>Drugi intervju s korisnicima</vt:lpstr>
      <vt:lpstr>Drugi intervju s korisnicima</vt:lpstr>
      <vt:lpstr>Drugi intervju s korisnicima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SPVP projekt Daljinska skrb za ukućane</dc:title>
  <dc:creator>anita</dc:creator>
  <cp:lastModifiedBy>Matea Mak</cp:lastModifiedBy>
  <cp:revision>20</cp:revision>
  <dcterms:created xsi:type="dcterms:W3CDTF">2019-04-04T15:01:27Z</dcterms:created>
  <dcterms:modified xsi:type="dcterms:W3CDTF">2019-04-11T14:56:26Z</dcterms:modified>
</cp:coreProperties>
</file>