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61" r:id="rId5"/>
    <p:sldId id="259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rednji stil 1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Svijetli stil 2 - Isticanj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7F442F-BD6D-46B4-820E-ED558CA6E1C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8BC226-3BF2-48BE-9789-22824CFA73F2}">
      <dgm:prSet/>
      <dgm:spPr/>
      <dgm:t>
        <a:bodyPr/>
        <a:lstStyle/>
        <a:p>
          <a:r>
            <a:rPr lang="hr-HR"/>
            <a:t>Akcelerometar</a:t>
          </a:r>
          <a:endParaRPr lang="en-US"/>
        </a:p>
      </dgm:t>
    </dgm:pt>
    <dgm:pt modelId="{C9347AAB-0B55-4F5C-9B8F-33420F2DA782}" type="parTrans" cxnId="{44303C50-0742-4ABE-B1A5-295A86C50788}">
      <dgm:prSet/>
      <dgm:spPr/>
      <dgm:t>
        <a:bodyPr/>
        <a:lstStyle/>
        <a:p>
          <a:endParaRPr lang="en-US"/>
        </a:p>
      </dgm:t>
    </dgm:pt>
    <dgm:pt modelId="{4EA14C7E-91D8-4D0C-A8AE-AF4119DBE7E6}" type="sibTrans" cxnId="{44303C50-0742-4ABE-B1A5-295A86C50788}">
      <dgm:prSet/>
      <dgm:spPr/>
      <dgm:t>
        <a:bodyPr/>
        <a:lstStyle/>
        <a:p>
          <a:endParaRPr lang="en-US"/>
        </a:p>
      </dgm:t>
    </dgm:pt>
    <dgm:pt modelId="{7758E10B-2E4E-43C7-A9CF-F0D6DB700272}">
      <dgm:prSet/>
      <dgm:spPr/>
      <dgm:t>
        <a:bodyPr/>
        <a:lstStyle/>
        <a:p>
          <a:r>
            <a:rPr lang="hr-HR"/>
            <a:t>Žiroskop</a:t>
          </a:r>
          <a:endParaRPr lang="en-US"/>
        </a:p>
      </dgm:t>
    </dgm:pt>
    <dgm:pt modelId="{1AF82E40-2C11-47C0-B4CC-BDB2274F85EB}" type="parTrans" cxnId="{209FFBC5-37ED-411C-B6EA-7C324FF6CB1D}">
      <dgm:prSet/>
      <dgm:spPr/>
      <dgm:t>
        <a:bodyPr/>
        <a:lstStyle/>
        <a:p>
          <a:endParaRPr lang="en-US"/>
        </a:p>
      </dgm:t>
    </dgm:pt>
    <dgm:pt modelId="{44210C61-6B74-485C-833E-9543CEE11A59}" type="sibTrans" cxnId="{209FFBC5-37ED-411C-B6EA-7C324FF6CB1D}">
      <dgm:prSet/>
      <dgm:spPr/>
      <dgm:t>
        <a:bodyPr/>
        <a:lstStyle/>
        <a:p>
          <a:endParaRPr lang="en-US"/>
        </a:p>
      </dgm:t>
    </dgm:pt>
    <dgm:pt modelId="{506889F4-9A74-4BB7-9675-D1E3C1460FFB}">
      <dgm:prSet/>
      <dgm:spPr/>
      <dgm:t>
        <a:bodyPr/>
        <a:lstStyle/>
        <a:p>
          <a:r>
            <a:rPr lang="hr-HR"/>
            <a:t>Senzor tjelesne temperature</a:t>
          </a:r>
          <a:endParaRPr lang="en-US"/>
        </a:p>
      </dgm:t>
    </dgm:pt>
    <dgm:pt modelId="{F8A87A32-2D99-4AF4-9F13-F389D0B9CC26}" type="parTrans" cxnId="{51B46373-00F2-44E8-9316-5714F8AF1103}">
      <dgm:prSet/>
      <dgm:spPr/>
      <dgm:t>
        <a:bodyPr/>
        <a:lstStyle/>
        <a:p>
          <a:endParaRPr lang="en-US"/>
        </a:p>
      </dgm:t>
    </dgm:pt>
    <dgm:pt modelId="{DAD0577F-47AE-40CB-BCC4-722CB043DD37}" type="sibTrans" cxnId="{51B46373-00F2-44E8-9316-5714F8AF1103}">
      <dgm:prSet/>
      <dgm:spPr/>
      <dgm:t>
        <a:bodyPr/>
        <a:lstStyle/>
        <a:p>
          <a:endParaRPr lang="en-US"/>
        </a:p>
      </dgm:t>
    </dgm:pt>
    <dgm:pt modelId="{7FF96A49-9BB8-4120-BE19-E51902554E90}">
      <dgm:prSet/>
      <dgm:spPr/>
      <dgm:t>
        <a:bodyPr/>
        <a:lstStyle/>
        <a:p>
          <a:r>
            <a:rPr lang="en-US"/>
            <a:t>Mikrokontroler </a:t>
          </a:r>
          <a:r>
            <a:rPr lang="hr-HR"/>
            <a:t>ESP8266</a:t>
          </a:r>
          <a:endParaRPr lang="en-US"/>
        </a:p>
      </dgm:t>
    </dgm:pt>
    <dgm:pt modelId="{18B316EC-B5A9-4B2F-94FA-B5BAEF1392D8}" type="parTrans" cxnId="{6D450B7B-3D75-46A6-AA53-1D93BA9D0554}">
      <dgm:prSet/>
      <dgm:spPr/>
      <dgm:t>
        <a:bodyPr/>
        <a:lstStyle/>
        <a:p>
          <a:endParaRPr lang="en-US"/>
        </a:p>
      </dgm:t>
    </dgm:pt>
    <dgm:pt modelId="{C182455C-1B9F-4D4F-AC6E-D882EE719454}" type="sibTrans" cxnId="{6D450B7B-3D75-46A6-AA53-1D93BA9D0554}">
      <dgm:prSet/>
      <dgm:spPr/>
      <dgm:t>
        <a:bodyPr/>
        <a:lstStyle/>
        <a:p>
          <a:endParaRPr lang="en-US"/>
        </a:p>
      </dgm:t>
    </dgm:pt>
    <dgm:pt modelId="{C22670FE-C2EA-4199-92CB-A10F36C38FDC}">
      <dgm:prSet/>
      <dgm:spPr/>
      <dgm:t>
        <a:bodyPr/>
        <a:lstStyle/>
        <a:p>
          <a:r>
            <a:rPr lang="hr-HR"/>
            <a:t>Mikrofon</a:t>
          </a:r>
          <a:endParaRPr lang="en-US"/>
        </a:p>
      </dgm:t>
    </dgm:pt>
    <dgm:pt modelId="{786ABD09-AB78-4489-A675-D87FBD881D28}" type="parTrans" cxnId="{7D5B6D1E-A9DE-4578-8057-FC67CC5A2AA7}">
      <dgm:prSet/>
      <dgm:spPr/>
      <dgm:t>
        <a:bodyPr/>
        <a:lstStyle/>
        <a:p>
          <a:endParaRPr lang="en-US"/>
        </a:p>
      </dgm:t>
    </dgm:pt>
    <dgm:pt modelId="{F1A6C523-A00D-40DE-8DC8-FFBCBE04EA42}" type="sibTrans" cxnId="{7D5B6D1E-A9DE-4578-8057-FC67CC5A2AA7}">
      <dgm:prSet/>
      <dgm:spPr/>
      <dgm:t>
        <a:bodyPr/>
        <a:lstStyle/>
        <a:p>
          <a:endParaRPr lang="en-US"/>
        </a:p>
      </dgm:t>
    </dgm:pt>
    <dgm:pt modelId="{95E35C7E-2854-4A4E-9F1C-A286E46BC9C8}">
      <dgm:prSet/>
      <dgm:spPr/>
      <dgm:t>
        <a:bodyPr/>
        <a:lstStyle/>
        <a:p>
          <a:r>
            <a:rPr lang="hr-HR"/>
            <a:t>Pedometar</a:t>
          </a:r>
          <a:endParaRPr lang="en-US"/>
        </a:p>
      </dgm:t>
    </dgm:pt>
    <dgm:pt modelId="{8E299F1D-3FCD-4A7C-9E95-81301DF34A82}" type="parTrans" cxnId="{9003D1E1-50AA-43DC-BD15-74CA93FC3F38}">
      <dgm:prSet/>
      <dgm:spPr/>
      <dgm:t>
        <a:bodyPr/>
        <a:lstStyle/>
        <a:p>
          <a:endParaRPr lang="en-US"/>
        </a:p>
      </dgm:t>
    </dgm:pt>
    <dgm:pt modelId="{4DDB37ED-190C-49B7-B110-269949007791}" type="sibTrans" cxnId="{9003D1E1-50AA-43DC-BD15-74CA93FC3F38}">
      <dgm:prSet/>
      <dgm:spPr/>
      <dgm:t>
        <a:bodyPr/>
        <a:lstStyle/>
        <a:p>
          <a:endParaRPr lang="en-US"/>
        </a:p>
      </dgm:t>
    </dgm:pt>
    <dgm:pt modelId="{843F1E2D-A4E8-4CBD-82C3-7EF27535CE1F}">
      <dgm:prSet/>
      <dgm:spPr/>
      <dgm:t>
        <a:bodyPr/>
        <a:lstStyle/>
        <a:p>
          <a:r>
            <a:rPr lang="hr-HR"/>
            <a:t>Ljudski resursi</a:t>
          </a:r>
          <a:endParaRPr lang="en-US"/>
        </a:p>
      </dgm:t>
    </dgm:pt>
    <dgm:pt modelId="{4BCE5E0C-C0CC-4E0A-B6CD-B8125A230ACD}" type="parTrans" cxnId="{E8DA78CD-478F-4B28-9E33-E824BE7294C7}">
      <dgm:prSet/>
      <dgm:spPr/>
      <dgm:t>
        <a:bodyPr/>
        <a:lstStyle/>
        <a:p>
          <a:endParaRPr lang="en-US"/>
        </a:p>
      </dgm:t>
    </dgm:pt>
    <dgm:pt modelId="{53D259A3-DC3D-4D56-B8B4-D658655CBB40}" type="sibTrans" cxnId="{E8DA78CD-478F-4B28-9E33-E824BE7294C7}">
      <dgm:prSet/>
      <dgm:spPr/>
      <dgm:t>
        <a:bodyPr/>
        <a:lstStyle/>
        <a:p>
          <a:endParaRPr lang="en-US"/>
        </a:p>
      </dgm:t>
    </dgm:pt>
    <dgm:pt modelId="{96DC324C-F527-48A5-92BB-22F8EB218EB6}" type="pres">
      <dgm:prSet presAssocID="{1A7F442F-BD6D-46B4-820E-ED558CA6E1C1}" presName="diagram" presStyleCnt="0">
        <dgm:presLayoutVars>
          <dgm:dir/>
          <dgm:resizeHandles val="exact"/>
        </dgm:presLayoutVars>
      </dgm:prSet>
      <dgm:spPr/>
    </dgm:pt>
    <dgm:pt modelId="{17988C09-48C6-40CA-BDDF-CF53D803381A}" type="pres">
      <dgm:prSet presAssocID="{5F8BC226-3BF2-48BE-9789-22824CFA73F2}" presName="node" presStyleLbl="node1" presStyleIdx="0" presStyleCnt="7">
        <dgm:presLayoutVars>
          <dgm:bulletEnabled val="1"/>
        </dgm:presLayoutVars>
      </dgm:prSet>
      <dgm:spPr/>
    </dgm:pt>
    <dgm:pt modelId="{7EAA8040-F701-4DD9-B9F1-E5F4E79E45B8}" type="pres">
      <dgm:prSet presAssocID="{4EA14C7E-91D8-4D0C-A8AE-AF4119DBE7E6}" presName="sibTrans" presStyleCnt="0"/>
      <dgm:spPr/>
    </dgm:pt>
    <dgm:pt modelId="{C4FE0FFC-40A5-497D-A66E-C44A3AAF8008}" type="pres">
      <dgm:prSet presAssocID="{7758E10B-2E4E-43C7-A9CF-F0D6DB700272}" presName="node" presStyleLbl="node1" presStyleIdx="1" presStyleCnt="7">
        <dgm:presLayoutVars>
          <dgm:bulletEnabled val="1"/>
        </dgm:presLayoutVars>
      </dgm:prSet>
      <dgm:spPr/>
    </dgm:pt>
    <dgm:pt modelId="{6C561103-FE0F-429C-908C-545D9AAE6114}" type="pres">
      <dgm:prSet presAssocID="{44210C61-6B74-485C-833E-9543CEE11A59}" presName="sibTrans" presStyleCnt="0"/>
      <dgm:spPr/>
    </dgm:pt>
    <dgm:pt modelId="{BE13AFCF-CE6B-4D5B-AD9A-3C1DA20DCEE9}" type="pres">
      <dgm:prSet presAssocID="{506889F4-9A74-4BB7-9675-D1E3C1460FFB}" presName="node" presStyleLbl="node1" presStyleIdx="2" presStyleCnt="7">
        <dgm:presLayoutVars>
          <dgm:bulletEnabled val="1"/>
        </dgm:presLayoutVars>
      </dgm:prSet>
      <dgm:spPr/>
    </dgm:pt>
    <dgm:pt modelId="{8F9AB706-62AD-4C44-B26B-2C13E3A27CE9}" type="pres">
      <dgm:prSet presAssocID="{DAD0577F-47AE-40CB-BCC4-722CB043DD37}" presName="sibTrans" presStyleCnt="0"/>
      <dgm:spPr/>
    </dgm:pt>
    <dgm:pt modelId="{ACB6277F-F6A7-4CBE-9407-8C1213F85229}" type="pres">
      <dgm:prSet presAssocID="{7FF96A49-9BB8-4120-BE19-E51902554E90}" presName="node" presStyleLbl="node1" presStyleIdx="3" presStyleCnt="7">
        <dgm:presLayoutVars>
          <dgm:bulletEnabled val="1"/>
        </dgm:presLayoutVars>
      </dgm:prSet>
      <dgm:spPr/>
    </dgm:pt>
    <dgm:pt modelId="{C557C54D-04F2-4082-A65A-C842656300B3}" type="pres">
      <dgm:prSet presAssocID="{C182455C-1B9F-4D4F-AC6E-D882EE719454}" presName="sibTrans" presStyleCnt="0"/>
      <dgm:spPr/>
    </dgm:pt>
    <dgm:pt modelId="{EC4E33C2-CEBE-45DD-BB7B-648D10CDBB7D}" type="pres">
      <dgm:prSet presAssocID="{C22670FE-C2EA-4199-92CB-A10F36C38FDC}" presName="node" presStyleLbl="node1" presStyleIdx="4" presStyleCnt="7">
        <dgm:presLayoutVars>
          <dgm:bulletEnabled val="1"/>
        </dgm:presLayoutVars>
      </dgm:prSet>
      <dgm:spPr/>
    </dgm:pt>
    <dgm:pt modelId="{E9AE5A5A-A38D-4EDF-B301-7F1C421E4A91}" type="pres">
      <dgm:prSet presAssocID="{F1A6C523-A00D-40DE-8DC8-FFBCBE04EA42}" presName="sibTrans" presStyleCnt="0"/>
      <dgm:spPr/>
    </dgm:pt>
    <dgm:pt modelId="{CC5273E8-D3D1-4F2A-B4F4-C4F11EED82B9}" type="pres">
      <dgm:prSet presAssocID="{95E35C7E-2854-4A4E-9F1C-A286E46BC9C8}" presName="node" presStyleLbl="node1" presStyleIdx="5" presStyleCnt="7">
        <dgm:presLayoutVars>
          <dgm:bulletEnabled val="1"/>
        </dgm:presLayoutVars>
      </dgm:prSet>
      <dgm:spPr/>
    </dgm:pt>
    <dgm:pt modelId="{12826C3D-9515-4594-B7D3-B291B6D97925}" type="pres">
      <dgm:prSet presAssocID="{4DDB37ED-190C-49B7-B110-269949007791}" presName="sibTrans" presStyleCnt="0"/>
      <dgm:spPr/>
    </dgm:pt>
    <dgm:pt modelId="{4F967A24-076E-4B4A-87AE-858D2C5432A9}" type="pres">
      <dgm:prSet presAssocID="{843F1E2D-A4E8-4CBD-82C3-7EF27535CE1F}" presName="node" presStyleLbl="node1" presStyleIdx="6" presStyleCnt="7">
        <dgm:presLayoutVars>
          <dgm:bulletEnabled val="1"/>
        </dgm:presLayoutVars>
      </dgm:prSet>
      <dgm:spPr/>
    </dgm:pt>
  </dgm:ptLst>
  <dgm:cxnLst>
    <dgm:cxn modelId="{7D5B6D1E-A9DE-4578-8057-FC67CC5A2AA7}" srcId="{1A7F442F-BD6D-46B4-820E-ED558CA6E1C1}" destId="{C22670FE-C2EA-4199-92CB-A10F36C38FDC}" srcOrd="4" destOrd="0" parTransId="{786ABD09-AB78-4489-A675-D87FBD881D28}" sibTransId="{F1A6C523-A00D-40DE-8DC8-FFBCBE04EA42}"/>
    <dgm:cxn modelId="{65E7FC65-FD23-48EB-B5D6-632BDEEB5BFD}" type="presOf" srcId="{1A7F442F-BD6D-46B4-820E-ED558CA6E1C1}" destId="{96DC324C-F527-48A5-92BB-22F8EB218EB6}" srcOrd="0" destOrd="0" presId="urn:microsoft.com/office/officeart/2005/8/layout/default"/>
    <dgm:cxn modelId="{01A85D6A-9377-40BD-BB59-8907F0AAB9C8}" type="presOf" srcId="{7758E10B-2E4E-43C7-A9CF-F0D6DB700272}" destId="{C4FE0FFC-40A5-497D-A66E-C44A3AAF8008}" srcOrd="0" destOrd="0" presId="urn:microsoft.com/office/officeart/2005/8/layout/default"/>
    <dgm:cxn modelId="{44303C50-0742-4ABE-B1A5-295A86C50788}" srcId="{1A7F442F-BD6D-46B4-820E-ED558CA6E1C1}" destId="{5F8BC226-3BF2-48BE-9789-22824CFA73F2}" srcOrd="0" destOrd="0" parTransId="{C9347AAB-0B55-4F5C-9B8F-33420F2DA782}" sibTransId="{4EA14C7E-91D8-4D0C-A8AE-AF4119DBE7E6}"/>
    <dgm:cxn modelId="{51B46373-00F2-44E8-9316-5714F8AF1103}" srcId="{1A7F442F-BD6D-46B4-820E-ED558CA6E1C1}" destId="{506889F4-9A74-4BB7-9675-D1E3C1460FFB}" srcOrd="2" destOrd="0" parTransId="{F8A87A32-2D99-4AF4-9F13-F389D0B9CC26}" sibTransId="{DAD0577F-47AE-40CB-BCC4-722CB043DD37}"/>
    <dgm:cxn modelId="{1802DB53-F7BE-401D-873B-278DF59F3345}" type="presOf" srcId="{95E35C7E-2854-4A4E-9F1C-A286E46BC9C8}" destId="{CC5273E8-D3D1-4F2A-B4F4-C4F11EED82B9}" srcOrd="0" destOrd="0" presId="urn:microsoft.com/office/officeart/2005/8/layout/default"/>
    <dgm:cxn modelId="{6D450B7B-3D75-46A6-AA53-1D93BA9D0554}" srcId="{1A7F442F-BD6D-46B4-820E-ED558CA6E1C1}" destId="{7FF96A49-9BB8-4120-BE19-E51902554E90}" srcOrd="3" destOrd="0" parTransId="{18B316EC-B5A9-4B2F-94FA-B5BAEF1392D8}" sibTransId="{C182455C-1B9F-4D4F-AC6E-D882EE719454}"/>
    <dgm:cxn modelId="{EB5CE99D-F6E7-480E-8D3C-9D172628C6E0}" type="presOf" srcId="{C22670FE-C2EA-4199-92CB-A10F36C38FDC}" destId="{EC4E33C2-CEBE-45DD-BB7B-648D10CDBB7D}" srcOrd="0" destOrd="0" presId="urn:microsoft.com/office/officeart/2005/8/layout/default"/>
    <dgm:cxn modelId="{78A654AF-C58E-4738-8D3F-5D837ADD6A0F}" type="presOf" srcId="{843F1E2D-A4E8-4CBD-82C3-7EF27535CE1F}" destId="{4F967A24-076E-4B4A-87AE-858D2C5432A9}" srcOrd="0" destOrd="0" presId="urn:microsoft.com/office/officeart/2005/8/layout/default"/>
    <dgm:cxn modelId="{F359F0BA-365F-4E10-BE78-28CD54CA87A2}" type="presOf" srcId="{506889F4-9A74-4BB7-9675-D1E3C1460FFB}" destId="{BE13AFCF-CE6B-4D5B-AD9A-3C1DA20DCEE9}" srcOrd="0" destOrd="0" presId="urn:microsoft.com/office/officeart/2005/8/layout/default"/>
    <dgm:cxn modelId="{8B08E1C3-56B1-4FD5-A44E-D0A3172A6F58}" type="presOf" srcId="{5F8BC226-3BF2-48BE-9789-22824CFA73F2}" destId="{17988C09-48C6-40CA-BDDF-CF53D803381A}" srcOrd="0" destOrd="0" presId="urn:microsoft.com/office/officeart/2005/8/layout/default"/>
    <dgm:cxn modelId="{209FFBC5-37ED-411C-B6EA-7C324FF6CB1D}" srcId="{1A7F442F-BD6D-46B4-820E-ED558CA6E1C1}" destId="{7758E10B-2E4E-43C7-A9CF-F0D6DB700272}" srcOrd="1" destOrd="0" parTransId="{1AF82E40-2C11-47C0-B4CC-BDB2274F85EB}" sibTransId="{44210C61-6B74-485C-833E-9543CEE11A59}"/>
    <dgm:cxn modelId="{8F2D0DC6-AC57-46BE-925F-506CEDFD0A7A}" type="presOf" srcId="{7FF96A49-9BB8-4120-BE19-E51902554E90}" destId="{ACB6277F-F6A7-4CBE-9407-8C1213F85229}" srcOrd="0" destOrd="0" presId="urn:microsoft.com/office/officeart/2005/8/layout/default"/>
    <dgm:cxn modelId="{E8DA78CD-478F-4B28-9E33-E824BE7294C7}" srcId="{1A7F442F-BD6D-46B4-820E-ED558CA6E1C1}" destId="{843F1E2D-A4E8-4CBD-82C3-7EF27535CE1F}" srcOrd="6" destOrd="0" parTransId="{4BCE5E0C-C0CC-4E0A-B6CD-B8125A230ACD}" sibTransId="{53D259A3-DC3D-4D56-B8B4-D658655CBB40}"/>
    <dgm:cxn modelId="{9003D1E1-50AA-43DC-BD15-74CA93FC3F38}" srcId="{1A7F442F-BD6D-46B4-820E-ED558CA6E1C1}" destId="{95E35C7E-2854-4A4E-9F1C-A286E46BC9C8}" srcOrd="5" destOrd="0" parTransId="{8E299F1D-3FCD-4A7C-9E95-81301DF34A82}" sibTransId="{4DDB37ED-190C-49B7-B110-269949007791}"/>
    <dgm:cxn modelId="{09ADB48E-ACCB-497B-BA61-37086C56F1C8}" type="presParOf" srcId="{96DC324C-F527-48A5-92BB-22F8EB218EB6}" destId="{17988C09-48C6-40CA-BDDF-CF53D803381A}" srcOrd="0" destOrd="0" presId="urn:microsoft.com/office/officeart/2005/8/layout/default"/>
    <dgm:cxn modelId="{6756939F-B782-4242-9970-A7918E78AFE3}" type="presParOf" srcId="{96DC324C-F527-48A5-92BB-22F8EB218EB6}" destId="{7EAA8040-F701-4DD9-B9F1-E5F4E79E45B8}" srcOrd="1" destOrd="0" presId="urn:microsoft.com/office/officeart/2005/8/layout/default"/>
    <dgm:cxn modelId="{6AADEFD5-957C-450F-B5A9-04424F6214C9}" type="presParOf" srcId="{96DC324C-F527-48A5-92BB-22F8EB218EB6}" destId="{C4FE0FFC-40A5-497D-A66E-C44A3AAF8008}" srcOrd="2" destOrd="0" presId="urn:microsoft.com/office/officeart/2005/8/layout/default"/>
    <dgm:cxn modelId="{E55548A2-7563-44CC-BBEA-9562E3B51D0D}" type="presParOf" srcId="{96DC324C-F527-48A5-92BB-22F8EB218EB6}" destId="{6C561103-FE0F-429C-908C-545D9AAE6114}" srcOrd="3" destOrd="0" presId="urn:microsoft.com/office/officeart/2005/8/layout/default"/>
    <dgm:cxn modelId="{4564E576-105A-4217-A9D9-53512292FF98}" type="presParOf" srcId="{96DC324C-F527-48A5-92BB-22F8EB218EB6}" destId="{BE13AFCF-CE6B-4D5B-AD9A-3C1DA20DCEE9}" srcOrd="4" destOrd="0" presId="urn:microsoft.com/office/officeart/2005/8/layout/default"/>
    <dgm:cxn modelId="{6D46C0B6-2C6B-4E85-ADE9-3902F1993EE2}" type="presParOf" srcId="{96DC324C-F527-48A5-92BB-22F8EB218EB6}" destId="{8F9AB706-62AD-4C44-B26B-2C13E3A27CE9}" srcOrd="5" destOrd="0" presId="urn:microsoft.com/office/officeart/2005/8/layout/default"/>
    <dgm:cxn modelId="{01A3947A-1BF0-4456-8BD5-F9A47B43CD63}" type="presParOf" srcId="{96DC324C-F527-48A5-92BB-22F8EB218EB6}" destId="{ACB6277F-F6A7-4CBE-9407-8C1213F85229}" srcOrd="6" destOrd="0" presId="urn:microsoft.com/office/officeart/2005/8/layout/default"/>
    <dgm:cxn modelId="{64200A3C-FCF2-4AFF-B84C-89AC8EA2E4AA}" type="presParOf" srcId="{96DC324C-F527-48A5-92BB-22F8EB218EB6}" destId="{C557C54D-04F2-4082-A65A-C842656300B3}" srcOrd="7" destOrd="0" presId="urn:microsoft.com/office/officeart/2005/8/layout/default"/>
    <dgm:cxn modelId="{226E848D-8E9F-4BF6-8EF5-5F67BC78BFDE}" type="presParOf" srcId="{96DC324C-F527-48A5-92BB-22F8EB218EB6}" destId="{EC4E33C2-CEBE-45DD-BB7B-648D10CDBB7D}" srcOrd="8" destOrd="0" presId="urn:microsoft.com/office/officeart/2005/8/layout/default"/>
    <dgm:cxn modelId="{08731C6B-1815-4F6D-BA54-8ED063DC9AFF}" type="presParOf" srcId="{96DC324C-F527-48A5-92BB-22F8EB218EB6}" destId="{E9AE5A5A-A38D-4EDF-B301-7F1C421E4A91}" srcOrd="9" destOrd="0" presId="urn:microsoft.com/office/officeart/2005/8/layout/default"/>
    <dgm:cxn modelId="{8568837A-909B-41E7-8F02-5C46B144A8C8}" type="presParOf" srcId="{96DC324C-F527-48A5-92BB-22F8EB218EB6}" destId="{CC5273E8-D3D1-4F2A-B4F4-C4F11EED82B9}" srcOrd="10" destOrd="0" presId="urn:microsoft.com/office/officeart/2005/8/layout/default"/>
    <dgm:cxn modelId="{62F2B82D-DA7E-419F-92D3-45B401FB2160}" type="presParOf" srcId="{96DC324C-F527-48A5-92BB-22F8EB218EB6}" destId="{12826C3D-9515-4594-B7D3-B291B6D97925}" srcOrd="11" destOrd="0" presId="urn:microsoft.com/office/officeart/2005/8/layout/default"/>
    <dgm:cxn modelId="{15875C64-3FDE-4396-A29D-1E6D56E67C8F}" type="presParOf" srcId="{96DC324C-F527-48A5-92BB-22F8EB218EB6}" destId="{4F967A24-076E-4B4A-87AE-858D2C5432A9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88C09-48C6-40CA-BDDF-CF53D803381A}">
      <dsp:nvSpPr>
        <dsp:cNvPr id="0" name=""/>
        <dsp:cNvSpPr/>
      </dsp:nvSpPr>
      <dsp:spPr>
        <a:xfrm>
          <a:off x="3173" y="163200"/>
          <a:ext cx="2517277" cy="15103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Akcelerometar</a:t>
          </a:r>
          <a:endParaRPr lang="en-US" sz="2700" kern="1200"/>
        </a:p>
      </dsp:txBody>
      <dsp:txXfrm>
        <a:off x="3173" y="163200"/>
        <a:ext cx="2517277" cy="1510366"/>
      </dsp:txXfrm>
    </dsp:sp>
    <dsp:sp modelId="{C4FE0FFC-40A5-497D-A66E-C44A3AAF8008}">
      <dsp:nvSpPr>
        <dsp:cNvPr id="0" name=""/>
        <dsp:cNvSpPr/>
      </dsp:nvSpPr>
      <dsp:spPr>
        <a:xfrm>
          <a:off x="2772178" y="163200"/>
          <a:ext cx="2517277" cy="15103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Žiroskop</a:t>
          </a:r>
          <a:endParaRPr lang="en-US" sz="2700" kern="1200"/>
        </a:p>
      </dsp:txBody>
      <dsp:txXfrm>
        <a:off x="2772178" y="163200"/>
        <a:ext cx="2517277" cy="1510366"/>
      </dsp:txXfrm>
    </dsp:sp>
    <dsp:sp modelId="{BE13AFCF-CE6B-4D5B-AD9A-3C1DA20DCEE9}">
      <dsp:nvSpPr>
        <dsp:cNvPr id="0" name=""/>
        <dsp:cNvSpPr/>
      </dsp:nvSpPr>
      <dsp:spPr>
        <a:xfrm>
          <a:off x="5541184" y="163200"/>
          <a:ext cx="2517277" cy="15103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Senzor tjelesne temperature</a:t>
          </a:r>
          <a:endParaRPr lang="en-US" sz="2700" kern="1200"/>
        </a:p>
      </dsp:txBody>
      <dsp:txXfrm>
        <a:off x="5541184" y="163200"/>
        <a:ext cx="2517277" cy="1510366"/>
      </dsp:txXfrm>
    </dsp:sp>
    <dsp:sp modelId="{ACB6277F-F6A7-4CBE-9407-8C1213F85229}">
      <dsp:nvSpPr>
        <dsp:cNvPr id="0" name=""/>
        <dsp:cNvSpPr/>
      </dsp:nvSpPr>
      <dsp:spPr>
        <a:xfrm>
          <a:off x="8310190" y="163200"/>
          <a:ext cx="2517277" cy="1510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Mikrokontroler </a:t>
          </a:r>
          <a:r>
            <a:rPr lang="hr-HR" sz="2700" kern="1200"/>
            <a:t>ESP8266</a:t>
          </a:r>
          <a:endParaRPr lang="en-US" sz="2700" kern="1200"/>
        </a:p>
      </dsp:txBody>
      <dsp:txXfrm>
        <a:off x="8310190" y="163200"/>
        <a:ext cx="2517277" cy="1510366"/>
      </dsp:txXfrm>
    </dsp:sp>
    <dsp:sp modelId="{EC4E33C2-CEBE-45DD-BB7B-648D10CDBB7D}">
      <dsp:nvSpPr>
        <dsp:cNvPr id="0" name=""/>
        <dsp:cNvSpPr/>
      </dsp:nvSpPr>
      <dsp:spPr>
        <a:xfrm>
          <a:off x="1387675" y="1925295"/>
          <a:ext cx="2517277" cy="151036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Mikrofon</a:t>
          </a:r>
          <a:endParaRPr lang="en-US" sz="2700" kern="1200"/>
        </a:p>
      </dsp:txBody>
      <dsp:txXfrm>
        <a:off x="1387675" y="1925295"/>
        <a:ext cx="2517277" cy="1510366"/>
      </dsp:txXfrm>
    </dsp:sp>
    <dsp:sp modelId="{CC5273E8-D3D1-4F2A-B4F4-C4F11EED82B9}">
      <dsp:nvSpPr>
        <dsp:cNvPr id="0" name=""/>
        <dsp:cNvSpPr/>
      </dsp:nvSpPr>
      <dsp:spPr>
        <a:xfrm>
          <a:off x="4156681" y="1925295"/>
          <a:ext cx="2517277" cy="15103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Pedometar</a:t>
          </a:r>
          <a:endParaRPr lang="en-US" sz="2700" kern="1200"/>
        </a:p>
      </dsp:txBody>
      <dsp:txXfrm>
        <a:off x="4156681" y="1925295"/>
        <a:ext cx="2517277" cy="1510366"/>
      </dsp:txXfrm>
    </dsp:sp>
    <dsp:sp modelId="{4F967A24-076E-4B4A-87AE-858D2C5432A9}">
      <dsp:nvSpPr>
        <dsp:cNvPr id="0" name=""/>
        <dsp:cNvSpPr/>
      </dsp:nvSpPr>
      <dsp:spPr>
        <a:xfrm>
          <a:off x="6925687" y="1925295"/>
          <a:ext cx="2517277" cy="15103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Ljudski resursi</a:t>
          </a:r>
          <a:endParaRPr lang="en-US" sz="2700" kern="1200"/>
        </a:p>
      </dsp:txBody>
      <dsp:txXfrm>
        <a:off x="6925687" y="1925295"/>
        <a:ext cx="2517277" cy="1510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877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430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087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899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885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953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962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6818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379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726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22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822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51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231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446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02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836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242A3-584F-405B-8FA4-9E8673D0A680}" type="datetimeFigureOut">
              <a:rPr lang="hr-HR" smtClean="0"/>
              <a:t>18.4.2019.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BEA92-DDBC-4113-ABD1-65211258E7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3000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10B5BE79-66E1-4D3A-97C6-D147234766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13"/>
          <a:stretch/>
        </p:blipFill>
        <p:spPr>
          <a:xfrm>
            <a:off x="-3176" y="10"/>
            <a:ext cx="12192000" cy="685799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1704883-D088-4683-A1FD-AEE53B336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249541"/>
            <a:ext cx="8968085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3B81EC8-011B-4A7C-A9A9-C08F4182A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4402667"/>
            <a:ext cx="8133478" cy="940240"/>
          </a:xfrm>
        </p:spPr>
        <p:txBody>
          <a:bodyPr>
            <a:normAutofit/>
          </a:bodyPr>
          <a:lstStyle/>
          <a:p>
            <a:r>
              <a:rPr lang="hr-HR" sz="4800" dirty="0"/>
              <a:t>Projektni zadatak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E61D356-154A-4E4E-A222-BDA58289F8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5342302"/>
            <a:ext cx="8133478" cy="1071750"/>
          </a:xfrm>
        </p:spPr>
        <p:txBody>
          <a:bodyPr>
            <a:noAutofit/>
          </a:bodyPr>
          <a:lstStyle/>
          <a:p>
            <a:r>
              <a:rPr lang="hr-HR" dirty="0"/>
              <a:t>RRC – Daljinska skrb za ukućane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C04EC1-26B9-40BD-84A6-B2C0A913D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4249541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AB74E2-5A82-47FD-BBB4-BFD47779F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02314"/>
            <a:ext cx="8968085" cy="27594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4FFB60-A034-4994-8F55-E38D4F31C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5902314"/>
            <a:ext cx="3080285" cy="27594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02C8EC-8848-4473-8AC3-3EB646F9015E}"/>
              </a:ext>
            </a:extLst>
          </p:cNvPr>
          <p:cNvSpPr txBox="1"/>
          <p:nvPr/>
        </p:nvSpPr>
        <p:spPr>
          <a:xfrm>
            <a:off x="9323753" y="4402667"/>
            <a:ext cx="26636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Iva Cvitković </a:t>
            </a:r>
            <a:endParaRPr lang="en-US" sz="1600" dirty="0"/>
          </a:p>
          <a:p>
            <a:r>
              <a:rPr lang="hr-HR" sz="1600" dirty="0"/>
              <a:t>Tihana Đerek </a:t>
            </a:r>
            <a:endParaRPr lang="en-US" sz="1600" dirty="0"/>
          </a:p>
          <a:p>
            <a:r>
              <a:rPr lang="hr-HR" sz="1600" dirty="0"/>
              <a:t>Anita Garić</a:t>
            </a:r>
            <a:endParaRPr lang="en-US" sz="1600" dirty="0"/>
          </a:p>
          <a:p>
            <a:r>
              <a:rPr lang="hr-HR" sz="1600" dirty="0"/>
              <a:t>Matea Mak</a:t>
            </a:r>
            <a:endParaRPr lang="en-US" sz="1600" dirty="0"/>
          </a:p>
          <a:p>
            <a:r>
              <a:rPr lang="hr-HR" sz="1600" dirty="0"/>
              <a:t>Filip Tomas</a:t>
            </a:r>
          </a:p>
        </p:txBody>
      </p:sp>
    </p:spTree>
    <p:extLst>
      <p:ext uri="{BB962C8B-B14F-4D97-AF65-F5344CB8AC3E}">
        <p14:creationId xmlns:p14="http://schemas.microsoft.com/office/powerpoint/2010/main" val="330661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984A00-470B-4CCF-898C-14B413EF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Svrha projekta		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D4EBE4-46E2-4800-AC66-6CB7A7B6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947922" cy="35993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dirty="0"/>
              <a:t>P</a:t>
            </a:r>
            <a:r>
              <a:rPr lang="en-US" dirty="0" err="1"/>
              <a:t>oboljšati</a:t>
            </a:r>
            <a:r>
              <a:rPr lang="en-US" dirty="0"/>
              <a:t> </a:t>
            </a:r>
            <a:r>
              <a:rPr lang="en-US" dirty="0" err="1"/>
              <a:t>kvalitetu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zdravih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bolesnih</a:t>
            </a:r>
            <a:r>
              <a:rPr lang="en-US" dirty="0"/>
              <a:t> </a:t>
            </a:r>
            <a:r>
              <a:rPr lang="en-US" dirty="0" err="1"/>
              <a:t>starijih</a:t>
            </a:r>
            <a:r>
              <a:rPr lang="en-US" dirty="0"/>
              <a:t> </a:t>
            </a:r>
            <a:r>
              <a:rPr lang="en-US" dirty="0" err="1"/>
              <a:t>osoba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 err="1"/>
              <a:t>Omogući</a:t>
            </a:r>
            <a:r>
              <a:rPr lang="hr-HR" dirty="0"/>
              <a:t>ti </a:t>
            </a:r>
            <a:r>
              <a:rPr lang="en-US" dirty="0" err="1"/>
              <a:t>neintruzivno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hr-HR" dirty="0"/>
              <a:t>koje žive same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Omogući</a:t>
            </a:r>
            <a:r>
              <a:rPr lang="hr-HR" dirty="0"/>
              <a:t>ti</a:t>
            </a:r>
            <a:r>
              <a:rPr lang="en-US" dirty="0"/>
              <a:t> </a:t>
            </a:r>
            <a:r>
              <a:rPr lang="en-US" dirty="0" err="1"/>
              <a:t>pravovremen</a:t>
            </a:r>
            <a:r>
              <a:rPr lang="hr-HR" dirty="0"/>
              <a:t>u</a:t>
            </a:r>
            <a:r>
              <a:rPr lang="en-US" dirty="0"/>
              <a:t> </a:t>
            </a:r>
            <a:r>
              <a:rPr lang="en-US" dirty="0" err="1"/>
              <a:t>reakcij</a:t>
            </a:r>
            <a:r>
              <a:rPr lang="hr-HR" dirty="0"/>
              <a:t>u</a:t>
            </a:r>
            <a:r>
              <a:rPr lang="en-US" dirty="0"/>
              <a:t> </a:t>
            </a:r>
            <a:r>
              <a:rPr lang="hr-HR" dirty="0"/>
              <a:t>i </a:t>
            </a:r>
            <a:r>
              <a:rPr lang="en-US" dirty="0" err="1"/>
              <a:t>pozivanje</a:t>
            </a:r>
            <a:r>
              <a:rPr lang="en-US" dirty="0"/>
              <a:t> </a:t>
            </a:r>
            <a:r>
              <a:rPr lang="en-US" dirty="0" err="1"/>
              <a:t>pomoći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Osmisliti način prilagodbe sustava praćenja kako bi ga mogla koristiti i djeca dovoljno odrasla da ostaju sama kratko vrijeme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kuće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84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2F0E7A-0865-43B8-AFFE-4EEC8C6D5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projekta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862822-674D-4E08-8717-758CC77A9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Razviti</a:t>
            </a:r>
            <a:r>
              <a:rPr lang="en-US" dirty="0"/>
              <a:t> </a:t>
            </a:r>
            <a:r>
              <a:rPr lang="en-US" dirty="0" err="1"/>
              <a:t>sustav</a:t>
            </a:r>
            <a:r>
              <a:rPr lang="en-US" dirty="0"/>
              <a:t> za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starijih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alarmiranje</a:t>
            </a:r>
            <a:r>
              <a:rPr lang="en-US" dirty="0"/>
              <a:t> </a:t>
            </a:r>
            <a:r>
              <a:rPr lang="en-US" dirty="0" err="1"/>
              <a:t>bližnje</a:t>
            </a:r>
            <a:r>
              <a:rPr lang="en-US" dirty="0"/>
              <a:t>/</a:t>
            </a:r>
            <a:r>
              <a:rPr lang="en-US" dirty="0" err="1"/>
              <a:t>odgovorne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je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pomoć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2743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DEF96C-DF13-4C52-AC28-7485A3E36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hr-HR" dirty="0"/>
              <a:t>Resursi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CFF53DDA-25D8-4BC6-A6D7-A741058DC6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030378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88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A88681-67A4-4ED8-8AF1-1159C1ACE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Ograničenja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261432-91A6-43AD-8F57-FA53BF99F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Konačna preciznost senzora i robusnost sustava na pogrešne dojave</a:t>
            </a:r>
          </a:p>
          <a:p>
            <a:r>
              <a:rPr lang="hr-HR" dirty="0"/>
              <a:t>eličina i ergonomičnost sustava kojeg korisnik treba nositi</a:t>
            </a:r>
          </a:p>
          <a:p>
            <a:r>
              <a:rPr lang="hr-HR" dirty="0"/>
              <a:t>Potrošnja</a:t>
            </a:r>
          </a:p>
          <a:p>
            <a:r>
              <a:rPr lang="en-US" dirty="0" err="1"/>
              <a:t>Ograničen</a:t>
            </a:r>
            <a:r>
              <a:rPr lang="hr-HR" dirty="0"/>
              <a:t> budžet</a:t>
            </a:r>
          </a:p>
          <a:p>
            <a:r>
              <a:rPr lang="hr-HR" dirty="0"/>
              <a:t>Ograničenja zbog vremena</a:t>
            </a:r>
            <a:r>
              <a:rPr lang="en-US" dirty="0"/>
              <a:t> </a:t>
            </a:r>
            <a:r>
              <a:rPr lang="hr-HR" dirty="0"/>
              <a:t>i ljudskih resursa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536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C15A1C-4E2C-4B07-9280-EBA640EEF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668" y="419532"/>
            <a:ext cx="10515600" cy="1325563"/>
          </a:xfrm>
        </p:spPr>
        <p:txBody>
          <a:bodyPr/>
          <a:lstStyle/>
          <a:p>
            <a:r>
              <a:rPr lang="hr-HR"/>
              <a:t>Plan izrade projekta i rokovi</a:t>
            </a:r>
            <a:endParaRPr lang="hr-HR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1DF7A168-A9DF-4C69-AACD-1B1AB9F8B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861002"/>
              </p:ext>
            </p:extLst>
          </p:nvPr>
        </p:nvGraphicFramePr>
        <p:xfrm>
          <a:off x="757658" y="1565365"/>
          <a:ext cx="9684541" cy="507397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60908">
                  <a:extLst>
                    <a:ext uri="{9D8B030D-6E8A-4147-A177-3AD203B41FA5}">
                      <a16:colId xmlns:a16="http://schemas.microsoft.com/office/drawing/2014/main" val="3456448331"/>
                    </a:ext>
                  </a:extLst>
                </a:gridCol>
                <a:gridCol w="8223633">
                  <a:extLst>
                    <a:ext uri="{9D8B030D-6E8A-4147-A177-3AD203B41FA5}">
                      <a16:colId xmlns:a16="http://schemas.microsoft.com/office/drawing/2014/main" val="2419001567"/>
                    </a:ext>
                  </a:extLst>
                </a:gridCol>
              </a:tblGrid>
              <a:tr h="389553">
                <a:tc>
                  <a:txBody>
                    <a:bodyPr/>
                    <a:lstStyle/>
                    <a:p>
                      <a:r>
                        <a:rPr lang="hr-HR"/>
                        <a:t>Datum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Očekivani rezultati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5888320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14.3.2019.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Odabir projekta i formiranje grupe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051243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21.3.2019.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Upoznavanje s problemom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93478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28.3.2019.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Prvi razgovor s korisnikom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635534"/>
                  </a:ext>
                </a:extLst>
              </a:tr>
              <a:tr h="389553">
                <a:tc>
                  <a:txBody>
                    <a:bodyPr/>
                    <a:lstStyle/>
                    <a:p>
                      <a:r>
                        <a:rPr lang="hr-HR"/>
                        <a:t>4.4.2019.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Istraživanje i razumijevanje postojećih rješenja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315838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11.4.2019.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Drugi razgovor s korisnikom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345282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18.4.2019.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Izrada projektnog zadataka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601079"/>
                  </a:ext>
                </a:extLst>
              </a:tr>
              <a:tr h="389553">
                <a:tc>
                  <a:txBody>
                    <a:bodyPr/>
                    <a:lstStyle/>
                    <a:p>
                      <a:r>
                        <a:rPr lang="hr-HR"/>
                        <a:t>2.5.2019.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Idejno rješenje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814485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16.5.2019.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Izvedbeno rješenje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20277"/>
                  </a:ext>
                </a:extLst>
              </a:tr>
              <a:tr h="389553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Izrada praktičnog dijela, povezivanje komponenti u sustav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57106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30.5.2019.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Prezentacija sustava korisnicima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667356"/>
                  </a:ext>
                </a:extLst>
              </a:tr>
              <a:tr h="389553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Dovršavanje sustava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542209"/>
                  </a:ext>
                </a:extLst>
              </a:tr>
              <a:tr h="390776">
                <a:tc>
                  <a:txBody>
                    <a:bodyPr/>
                    <a:lstStyle/>
                    <a:p>
                      <a:r>
                        <a:rPr lang="hr-HR"/>
                        <a:t>13.6.2019.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Konačna predaja dokumentacije i prezentacija projekta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543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7985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208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Projektni zadatak</vt:lpstr>
      <vt:lpstr>Svrha projekta  </vt:lpstr>
      <vt:lpstr>Ciljevi projekta</vt:lpstr>
      <vt:lpstr>Resursi</vt:lpstr>
      <vt:lpstr>Ograničenja</vt:lpstr>
      <vt:lpstr>Plan izrade projekta i rokovi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Projektni zadatak</dc:title>
  <dc:creator>anita</dc:creator>
  <cp:lastModifiedBy>anita</cp:lastModifiedBy>
  <cp:revision>3</cp:revision>
  <dcterms:created xsi:type="dcterms:W3CDTF">2019-04-18T12:05:57Z</dcterms:created>
  <dcterms:modified xsi:type="dcterms:W3CDTF">2019-04-18T12:31:03Z</dcterms:modified>
</cp:coreProperties>
</file>