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3" r:id="rId4"/>
    <p:sldId id="264" r:id="rId5"/>
    <p:sldId id="265" r:id="rId6"/>
    <p:sldId id="266" r:id="rId7"/>
    <p:sldId id="267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3"/>
            <p14:sldId id="264"/>
            <p14:sldId id="265"/>
            <p14:sldId id="266"/>
            <p14:sldId id="267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2.5.2019.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Idejno rješenje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3FDAD9-B12F-4A75-86A0-61B0B104E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Idejno rješenje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9DA9F1-2234-47EF-A241-17E43B2BA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r-HR" dirty="0"/>
              <a:t>2x NRF51822 BLE multisenzorski Beacon senzori za svaku ruku</a:t>
            </a:r>
          </a:p>
          <a:p>
            <a:pPr fontAlgn="base"/>
            <a:r>
              <a:rPr lang="hr-HR" dirty="0"/>
              <a:t>Komunikacija senzora s računalom pomoću bluetooth tehnologije</a:t>
            </a:r>
          </a:p>
          <a:p>
            <a:pPr fontAlgn="base"/>
            <a:r>
              <a:rPr lang="hr-HR" dirty="0"/>
              <a:t>Obrada podataka u MATLAB-u te Wekinatoru</a:t>
            </a:r>
          </a:p>
          <a:p>
            <a:pPr fontAlgn="base"/>
            <a:r>
              <a:rPr lang="hr-HR" dirty="0"/>
              <a:t>Određivanje tona, duljine i glasnoće zvuka ovisno o pokretima plesača</a:t>
            </a:r>
          </a:p>
          <a:p>
            <a:pPr fontAlgn="base"/>
            <a:r>
              <a:rPr lang="hr-HR" dirty="0"/>
              <a:t>Korisnik određuje  parametre zvuka putem GUI-a. </a:t>
            </a:r>
          </a:p>
          <a:p>
            <a:pPr fontAlgn="base"/>
            <a:r>
              <a:rPr lang="hr-HR" dirty="0"/>
              <a:t>Postizanje harmonije zvuka putem 3 osnovna tona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711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sMART CILJEVI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Novi način umjetničkog izričaja</a:t>
            </a:r>
          </a:p>
          <a:p>
            <a:r>
              <a:rPr lang="hr-HR" dirty="0"/>
              <a:t>Implementacija uređaja na obje ruke te zadovoljstvo korisnika</a:t>
            </a:r>
          </a:p>
          <a:p>
            <a:r>
              <a:rPr lang="hr-HR" dirty="0"/>
              <a:t>Mjerenje zadovoljstva mjernim instrumentima poput anketa</a:t>
            </a:r>
          </a:p>
          <a:p>
            <a:r>
              <a:rPr lang="hr-HR" dirty="0"/>
              <a:t>Mjerenje u trajanju mjesec dana</a:t>
            </a:r>
          </a:p>
          <a:p>
            <a:r>
              <a:rPr lang="hr-HR" dirty="0"/>
              <a:t>Mogućnost implementacije uređaja na ostale udove</a:t>
            </a:r>
          </a:p>
        </p:txBody>
      </p:sp>
    </p:spTree>
    <p:extLst>
      <p:ext uri="{BB962C8B-B14F-4D97-AF65-F5344CB8AC3E}">
        <p14:creationId xmlns:p14="http://schemas.microsoft.com/office/powerpoint/2010/main" val="3570979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Faze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razrada idejnog rješenja </a:t>
            </a:r>
          </a:p>
          <a:p>
            <a:r>
              <a:rPr lang="hr-HR" dirty="0"/>
              <a:t>sastanci s korisnicima </a:t>
            </a:r>
          </a:p>
          <a:p>
            <a:r>
              <a:rPr lang="hr-HR" dirty="0"/>
              <a:t>pribavljanje resursa </a:t>
            </a:r>
          </a:p>
          <a:p>
            <a:r>
              <a:rPr lang="hr-HR" dirty="0"/>
              <a:t>implementacija sustava </a:t>
            </a:r>
          </a:p>
          <a:p>
            <a:r>
              <a:rPr lang="hr-HR" dirty="0"/>
              <a:t>provjera prvog rješenja s klijentima </a:t>
            </a:r>
          </a:p>
          <a:p>
            <a:r>
              <a:rPr lang="hr-HR" dirty="0"/>
              <a:t>dorada </a:t>
            </a:r>
          </a:p>
          <a:p>
            <a:r>
              <a:rPr lang="hr-HR" dirty="0"/>
              <a:t>finalna verzija  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42874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Rokovi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881851"/>
              </p:ext>
            </p:extLst>
          </p:nvPr>
        </p:nvGraphicFramePr>
        <p:xfrm>
          <a:off x="1199408" y="1935677"/>
          <a:ext cx="9547761" cy="43972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8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88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6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u="sng" dirty="0">
                          <a:effectLst/>
                          <a:latin typeface="+mj-lt"/>
                        </a:rPr>
                        <a:t>Datum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u="sng">
                          <a:effectLst/>
                          <a:latin typeface="+mj-lt"/>
                        </a:rPr>
                        <a:t>Očekivani rezultat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14.3.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Prijava članova grupe na wiki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21.3.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Upoznavanje s problematikom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28.3.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Prvi sastanak s klijentima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4.4.</a:t>
                      </a: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Upoznavanje s postojećim rješenjima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99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11.4.</a:t>
                      </a: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Drugi</a:t>
                      </a:r>
                      <a:r>
                        <a:rPr lang="hr-HR" sz="1800" baseline="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sastanak s korisnicima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18.4.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Izrada projektnog zadatka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2.5.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Idejno rješenje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6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>
                          <a:effectLst/>
                          <a:latin typeface="+mj-lt"/>
                        </a:rPr>
                        <a:t>16.5.</a:t>
                      </a:r>
                      <a:endParaRPr lang="hr-HR" sz="18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r-HR" sz="1800" dirty="0">
                          <a:effectLst/>
                          <a:latin typeface="+mj-lt"/>
                        </a:rPr>
                        <a:t>Izvedbeno rješenje</a:t>
                      </a:r>
                      <a:endParaRPr lang="hr-HR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362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PRIMOPREDAJNI PROTOKOL</a:t>
            </a:r>
            <a:r>
              <a:rPr lang="hr-HR" dirty="0"/>
              <a:t> 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Sastanak s klijentima te preznetacija gotovog projekta.</a:t>
            </a:r>
          </a:p>
          <a:p>
            <a:r>
              <a:rPr lang="hr-HR" dirty="0"/>
              <a:t>Testiranje uređaja od strane klijenta</a:t>
            </a:r>
          </a:p>
          <a:p>
            <a:r>
              <a:rPr lang="hr-HR" dirty="0"/>
              <a:t>Provjera će se izvoditi plesnom točkom</a:t>
            </a:r>
          </a:p>
          <a:p>
            <a:r>
              <a:rPr lang="hr-HR" dirty="0"/>
              <a:t>Izrada projektne dokumentacije u obliku zapisnika, analize podataka te uputa za korisnike</a:t>
            </a:r>
          </a:p>
        </p:txBody>
      </p:sp>
    </p:spTree>
    <p:extLst>
      <p:ext uri="{BB962C8B-B14F-4D97-AF65-F5344CB8AC3E}">
        <p14:creationId xmlns:p14="http://schemas.microsoft.com/office/powerpoint/2010/main" val="2516156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OGRANIČENJA</a:t>
            </a:r>
            <a:r>
              <a:rPr lang="hr-HR" dirty="0"/>
              <a:t>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hr-HR" dirty="0"/>
              <a:t>Financijska ograničenja </a:t>
            </a:r>
          </a:p>
          <a:p>
            <a:pPr fontAlgn="base"/>
            <a:r>
              <a:rPr lang="hr-HR" dirty="0"/>
              <a:t>Vremenska ograničenja zbog obaveza članova projektnog tima </a:t>
            </a:r>
          </a:p>
          <a:p>
            <a:pPr fontAlgn="base"/>
            <a:r>
              <a:rPr lang="hr-HR" dirty="0"/>
              <a:t>Ograničenja uslijed zahtjeva korisnika </a:t>
            </a:r>
          </a:p>
          <a:p>
            <a:pPr fontAlgn="base"/>
            <a:r>
              <a:rPr lang="hr-HR" dirty="0"/>
              <a:t>Tehnološka ograničenja 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18527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183</Words>
  <Application>Microsoft Office PowerPoint</Application>
  <PresentationFormat>Široki zaslon</PresentationFormat>
  <Paragraphs>57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9" baseType="lpstr">
      <vt:lpstr>Isparavanje</vt:lpstr>
      <vt:lpstr>Dance to music</vt:lpstr>
      <vt:lpstr>Idejno rješenje</vt:lpstr>
      <vt:lpstr>sMART CILJEVI</vt:lpstr>
      <vt:lpstr>Faze</vt:lpstr>
      <vt:lpstr>Rokovi</vt:lpstr>
      <vt:lpstr>PRIMOPREDAJNI PROTOKOL  </vt:lpstr>
      <vt:lpstr>OGRANIČENJA 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Viktor Čaplinskij</dc:creator>
  <cp:lastModifiedBy>Matija Roglić</cp:lastModifiedBy>
  <cp:revision>8</cp:revision>
  <dcterms:created xsi:type="dcterms:W3CDTF">2019-04-03T15:16:49Z</dcterms:created>
  <dcterms:modified xsi:type="dcterms:W3CDTF">2019-05-02T19:26:47Z</dcterms:modified>
</cp:coreProperties>
</file>