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3" r:id="rId4"/>
    <p:sldId id="264" r:id="rId5"/>
    <p:sldId id="265" r:id="rId6"/>
    <p:sldId id="266" r:id="rId7"/>
    <p:sldId id="267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adana sekcija" id="{8B248BB9-FEF5-4DD3-9751-EA567703F50C}">
          <p14:sldIdLst>
            <p14:sldId id="256"/>
            <p14:sldId id="261"/>
            <p14:sldId id="263"/>
            <p14:sldId id="264"/>
            <p14:sldId id="265"/>
            <p14:sldId id="266"/>
            <p14:sldId id="267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0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1" d="100"/>
          <a:sy n="81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EDC106A4-BF93-41F5-98C9-638F88BAFB9F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322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253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872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9741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6275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184357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56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30324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3295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43727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C106A4-BF93-41F5-98C9-638F88BAFB9F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7957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3348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3945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1310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05826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4797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106A4-BF93-41F5-98C9-638F88BAFB9F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6493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106A4-BF93-41F5-98C9-638F88BAFB9F}" type="datetimeFigureOut">
              <a:rPr lang="hr-HR" smtClean="0"/>
              <a:t>2.5.2019.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7A6C2-65EE-48B6-9396-02254DF951F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956065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5AA208-20E2-46E1-A128-C336076405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Dance to music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E619865-0CA9-46F5-8BA3-C697D5369E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Idejno rješenje</a:t>
            </a:r>
          </a:p>
        </p:txBody>
      </p:sp>
    </p:spTree>
    <p:extLst>
      <p:ext uri="{BB962C8B-B14F-4D97-AF65-F5344CB8AC3E}">
        <p14:creationId xmlns:p14="http://schemas.microsoft.com/office/powerpoint/2010/main" val="2727054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3FDAD9-B12F-4A75-86A0-61B0B104E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Idejno rješenje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49DA9F1-2234-47EF-A241-17E43B2BA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hr-HR" dirty="0"/>
              <a:t>2x NRF51822 BLE multisenzorski Beacon senzori za svaku ruku</a:t>
            </a:r>
          </a:p>
          <a:p>
            <a:pPr fontAlgn="base"/>
            <a:r>
              <a:rPr lang="hr-HR" dirty="0"/>
              <a:t>Komunikacija senzora s računalom pomoću bluetooth tehnologije</a:t>
            </a:r>
          </a:p>
          <a:p>
            <a:pPr fontAlgn="base"/>
            <a:r>
              <a:rPr lang="hr-HR" dirty="0"/>
              <a:t>Obrada podataka u MATLAB-u te Wekinatoru</a:t>
            </a:r>
          </a:p>
          <a:p>
            <a:pPr fontAlgn="base"/>
            <a:r>
              <a:rPr lang="hr-HR" dirty="0"/>
              <a:t>Određivanje tona, duljine i glasnoće zvuka ovisno o pokretima plesača</a:t>
            </a:r>
          </a:p>
          <a:p>
            <a:pPr fontAlgn="base"/>
            <a:r>
              <a:rPr lang="hr-HR" dirty="0"/>
              <a:t>Korisnik određuje  parametre zvuka putem GUI-a. </a:t>
            </a:r>
          </a:p>
          <a:p>
            <a:pPr fontAlgn="base"/>
            <a:r>
              <a:rPr lang="hr-HR" dirty="0"/>
              <a:t>Postizanje harmonije zvuka putem 3 osnovna tona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71100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sMART CILJEVI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Novi način umjetničkog izričaja</a:t>
            </a:r>
          </a:p>
          <a:p>
            <a:r>
              <a:rPr lang="hr-HR" dirty="0"/>
              <a:t>Implementacija uređaja na obje ruke te zadovoljstvo korisnika</a:t>
            </a:r>
          </a:p>
          <a:p>
            <a:r>
              <a:rPr lang="hr-HR" dirty="0"/>
              <a:t>Mjerenje zadovoljstva mjernim instrumentima poput anketa</a:t>
            </a:r>
          </a:p>
          <a:p>
            <a:r>
              <a:rPr lang="hr-HR" dirty="0"/>
              <a:t>Mjerenje u trajanju mjesec dana</a:t>
            </a:r>
          </a:p>
          <a:p>
            <a:r>
              <a:rPr lang="hr-HR" dirty="0"/>
              <a:t>Mogućnost implementacije uređaja na ostale udove</a:t>
            </a:r>
          </a:p>
        </p:txBody>
      </p:sp>
    </p:spTree>
    <p:extLst>
      <p:ext uri="{BB962C8B-B14F-4D97-AF65-F5344CB8AC3E}">
        <p14:creationId xmlns:p14="http://schemas.microsoft.com/office/powerpoint/2010/main" val="3570979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Faze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razrada idejnog rješenja </a:t>
            </a:r>
          </a:p>
          <a:p>
            <a:r>
              <a:rPr lang="hr-HR" dirty="0"/>
              <a:t>sastanci s korisnicima </a:t>
            </a:r>
          </a:p>
          <a:p>
            <a:r>
              <a:rPr lang="hr-HR" dirty="0"/>
              <a:t>pribavljanje resursa </a:t>
            </a:r>
          </a:p>
          <a:p>
            <a:r>
              <a:rPr lang="hr-HR" dirty="0"/>
              <a:t>implementacija sustava </a:t>
            </a:r>
          </a:p>
          <a:p>
            <a:r>
              <a:rPr lang="hr-HR" dirty="0"/>
              <a:t>provjera prvog rješenja s klijentima </a:t>
            </a:r>
          </a:p>
          <a:p>
            <a:r>
              <a:rPr lang="hr-HR" dirty="0"/>
              <a:t>dorada </a:t>
            </a:r>
          </a:p>
          <a:p>
            <a:r>
              <a:rPr lang="hr-HR" dirty="0"/>
              <a:t>finalna verzija  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42874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Rokovi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0881851"/>
              </p:ext>
            </p:extLst>
          </p:nvPr>
        </p:nvGraphicFramePr>
        <p:xfrm>
          <a:off x="1199408" y="1935677"/>
          <a:ext cx="9547761" cy="43972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8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88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67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u="sng" dirty="0">
                          <a:effectLst/>
                          <a:latin typeface="+mj-lt"/>
                        </a:rPr>
                        <a:t>Datum</a:t>
                      </a:r>
                      <a:endParaRPr lang="hr-HR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u="sng">
                          <a:effectLst/>
                          <a:latin typeface="+mj-lt"/>
                        </a:rPr>
                        <a:t>Očekivani rezultat</a:t>
                      </a:r>
                      <a:endParaRPr lang="hr-HR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69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  <a:latin typeface="+mj-lt"/>
                        </a:rPr>
                        <a:t>14.3.</a:t>
                      </a:r>
                      <a:endParaRPr lang="hr-HR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  <a:latin typeface="+mj-lt"/>
                        </a:rPr>
                        <a:t>Prijava članova grupe na wiki</a:t>
                      </a:r>
                      <a:endParaRPr lang="hr-HR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69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  <a:latin typeface="+mj-lt"/>
                        </a:rPr>
                        <a:t>21.3.</a:t>
                      </a:r>
                      <a:endParaRPr lang="hr-HR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+mj-lt"/>
                        </a:rPr>
                        <a:t>Upoznavanje s problematikom</a:t>
                      </a:r>
                      <a:endParaRPr lang="hr-HR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  <a:latin typeface="+mj-lt"/>
                        </a:rPr>
                        <a:t>28.3.</a:t>
                      </a:r>
                      <a:endParaRPr lang="hr-HR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+mj-lt"/>
                        </a:rPr>
                        <a:t>Prvi sastanak s klijentima</a:t>
                      </a:r>
                      <a:endParaRPr lang="hr-HR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29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+mj-lt"/>
                        </a:rPr>
                        <a:t>4.4.</a:t>
                      </a:r>
                    </a:p>
                  </a:txBody>
                  <a:tcPr marL="76200" marR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+mj-lt"/>
                        </a:rPr>
                        <a:t>Upoznavanje s postojećim rješenjima</a:t>
                      </a:r>
                      <a:endParaRPr lang="hr-HR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29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+mj-lt"/>
                        </a:rPr>
                        <a:t>11.4.</a:t>
                      </a:r>
                    </a:p>
                  </a:txBody>
                  <a:tcPr marL="76200" marR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Drugi</a:t>
                      </a:r>
                      <a:r>
                        <a:rPr lang="hr-HR" sz="1800" baseline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sastanak s korisnicima</a:t>
                      </a:r>
                      <a:endParaRPr lang="hr-HR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  <a:latin typeface="+mj-lt"/>
                        </a:rPr>
                        <a:t>18.4.</a:t>
                      </a:r>
                      <a:endParaRPr lang="hr-HR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+mj-lt"/>
                        </a:rPr>
                        <a:t>Izrada projektnog zadatka</a:t>
                      </a:r>
                      <a:endParaRPr lang="hr-HR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  <a:latin typeface="+mj-lt"/>
                        </a:rPr>
                        <a:t>2.5.</a:t>
                      </a:r>
                      <a:endParaRPr lang="hr-HR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+mj-lt"/>
                        </a:rPr>
                        <a:t>Idejno rješenje</a:t>
                      </a:r>
                      <a:endParaRPr lang="hr-HR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26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  <a:latin typeface="+mj-lt"/>
                        </a:rPr>
                        <a:t>16.5.</a:t>
                      </a:r>
                      <a:endParaRPr lang="hr-HR" sz="18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effectLst/>
                          <a:latin typeface="+mj-lt"/>
                        </a:rPr>
                        <a:t>Izvedbeno rješenje</a:t>
                      </a:r>
                      <a:endParaRPr lang="hr-HR" sz="18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3362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PRIMOPREDAJNI PROTOKOL</a:t>
            </a:r>
            <a:r>
              <a:rPr lang="hr-HR" dirty="0"/>
              <a:t> 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Sastanak s klijentima te preznetacija gotovog projekta.</a:t>
            </a:r>
          </a:p>
          <a:p>
            <a:r>
              <a:rPr lang="hr-HR" dirty="0"/>
              <a:t>Testiranje uređaja od strane klijenta</a:t>
            </a:r>
          </a:p>
          <a:p>
            <a:r>
              <a:rPr lang="hr-HR" dirty="0"/>
              <a:t>Provjera će se izvoditi plesnom točkom</a:t>
            </a:r>
          </a:p>
          <a:p>
            <a:r>
              <a:rPr lang="hr-HR" dirty="0"/>
              <a:t>Izrada projektne dokumentacije u obliku zapisnika, analize podataka te uputa za korisnike</a:t>
            </a:r>
          </a:p>
        </p:txBody>
      </p:sp>
    </p:spTree>
    <p:extLst>
      <p:ext uri="{BB962C8B-B14F-4D97-AF65-F5344CB8AC3E}">
        <p14:creationId xmlns:p14="http://schemas.microsoft.com/office/powerpoint/2010/main" val="2516156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OGRANIČENJA</a:t>
            </a:r>
            <a:r>
              <a:rPr lang="hr-HR" dirty="0"/>
              <a:t>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hr-HR" dirty="0"/>
              <a:t>Financijska ograničenja </a:t>
            </a:r>
          </a:p>
          <a:p>
            <a:pPr fontAlgn="base"/>
            <a:r>
              <a:rPr lang="hr-HR" dirty="0"/>
              <a:t>Vremenska ograničenja zbog obaveza članova projektnog tima </a:t>
            </a:r>
          </a:p>
          <a:p>
            <a:pPr fontAlgn="base"/>
            <a:r>
              <a:rPr lang="hr-HR" dirty="0"/>
              <a:t>Ograničenja uslijed zahtjeva korisnika </a:t>
            </a:r>
          </a:p>
          <a:p>
            <a:pPr fontAlgn="base"/>
            <a:r>
              <a:rPr lang="hr-HR" dirty="0"/>
              <a:t>Tehnološka ograničenja 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18527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E0B8F4E-9585-414B-A8D1-8E201F843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322" y="3454842"/>
            <a:ext cx="10011355" cy="2120214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Viktor </a:t>
            </a:r>
            <a:r>
              <a:rPr lang="hr-HR" dirty="0" err="1"/>
              <a:t>Čaplinskij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Ivan </a:t>
            </a:r>
            <a:r>
              <a:rPr lang="hr-HR" dirty="0" err="1"/>
              <a:t>Dominić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Jura Kralj</a:t>
            </a:r>
          </a:p>
          <a:p>
            <a:pPr marL="0" indent="0">
              <a:buNone/>
            </a:pPr>
            <a:r>
              <a:rPr lang="hr-HR" dirty="0"/>
              <a:t>Tomislav Nogić</a:t>
            </a:r>
          </a:p>
          <a:p>
            <a:pPr marL="0" indent="0">
              <a:buNone/>
            </a:pPr>
            <a:r>
              <a:rPr lang="hr-HR" dirty="0"/>
              <a:t>Matija </a:t>
            </a:r>
            <a:r>
              <a:rPr lang="hr-HR" dirty="0" err="1"/>
              <a:t>Roglić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69510732"/>
      </p:ext>
    </p:extLst>
  </p:cSld>
  <p:clrMapOvr>
    <a:masterClrMapping/>
  </p:clrMapOvr>
</p:sld>
</file>

<file path=ppt/theme/theme1.xml><?xml version="1.0" encoding="utf-8"?>
<a:theme xmlns:a="http://schemas.openxmlformats.org/drawingml/2006/main" name="Isparavanje">
  <a:themeElements>
    <a:clrScheme name="Isparavanje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Isparavanje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sparavanje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183</Words>
  <Application>Microsoft Office PowerPoint</Application>
  <PresentationFormat>Široki zaslon</PresentationFormat>
  <Paragraphs>57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9" baseType="lpstr">
      <vt:lpstr>Isparavanje</vt:lpstr>
      <vt:lpstr>Dance to music</vt:lpstr>
      <vt:lpstr>Idejno rješenje</vt:lpstr>
      <vt:lpstr>sMART CILJEVI</vt:lpstr>
      <vt:lpstr>Faze</vt:lpstr>
      <vt:lpstr>Rokovi</vt:lpstr>
      <vt:lpstr>PRIMOPREDAJNI PROTOKOL  </vt:lpstr>
      <vt:lpstr>OGRANIČENJA 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Dance to music</dc:title>
  <dc:creator>Viktor Čaplinskij</dc:creator>
  <cp:lastModifiedBy>Matija Roglić</cp:lastModifiedBy>
  <cp:revision>8</cp:revision>
  <dcterms:created xsi:type="dcterms:W3CDTF">2019-04-03T15:16:49Z</dcterms:created>
  <dcterms:modified xsi:type="dcterms:W3CDTF">2019-05-02T19:26:47Z</dcterms:modified>
</cp:coreProperties>
</file>