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00332" y="232913"/>
            <a:ext cx="9144000" cy="1105350"/>
          </a:xfrm>
        </p:spPr>
        <p:txBody>
          <a:bodyPr>
            <a:normAutofit/>
          </a:bodyPr>
          <a:lstStyle/>
          <a:p>
            <a:r>
              <a:rPr lang="en-US" sz="5400" dirty="0"/>
              <a:t>VERIFICATION WITH USERS</a:t>
            </a:r>
            <a:endParaRPr lang="hr-H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51" y="1202175"/>
            <a:ext cx="10515600" cy="4351338"/>
          </a:xfrm>
        </p:spPr>
        <p:txBody>
          <a:bodyPr/>
          <a:lstStyle/>
          <a:p>
            <a:r>
              <a:rPr lang="en-US" dirty="0"/>
              <a:t>Demonstration of finished sensors</a:t>
            </a:r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8F40C0-DDD1-453F-A0BD-74541852F269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2C783C-92B9-4F80-9BCE-97F1BA0116AD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50D924-3C41-4F9A-925C-12C15ED1CF28}"/>
              </a:ext>
            </a:extLst>
          </p:cNvPr>
          <p:cNvSpPr txBox="1"/>
          <p:nvPr/>
        </p:nvSpPr>
        <p:spPr>
          <a:xfrm>
            <a:off x="-1" y="-2"/>
            <a:ext cx="99073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PLAN OF THE VERIFICATION MEETING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dht11">
            <a:extLst>
              <a:ext uri="{FF2B5EF4-FFF2-40B4-BE49-F238E27FC236}">
                <a16:creationId xmlns:a16="http://schemas.microsoft.com/office/drawing/2014/main" id="{20227AE4-46CF-4C0A-AEB9-2E241A45FB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2" b="-1"/>
          <a:stretch/>
        </p:blipFill>
        <p:spPr bwMode="auto">
          <a:xfrm>
            <a:off x="4626651" y="4108914"/>
            <a:ext cx="3702361" cy="215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mp180">
            <a:extLst>
              <a:ext uri="{FF2B5EF4-FFF2-40B4-BE49-F238E27FC236}">
                <a16:creationId xmlns:a16="http://schemas.microsoft.com/office/drawing/2014/main" id="{7820181A-2892-438D-9449-9B422E005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5"/>
          <a:stretch/>
        </p:blipFill>
        <p:spPr bwMode="auto">
          <a:xfrm>
            <a:off x="588144" y="2720339"/>
            <a:ext cx="3859891" cy="246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wall, indoor&#10;&#10;Description automatically generated">
            <a:extLst>
              <a:ext uri="{FF2B5EF4-FFF2-40B4-BE49-F238E27FC236}">
                <a16:creationId xmlns:a16="http://schemas.microsoft.com/office/drawing/2014/main" id="{96602547-7BB3-408B-9376-70D89B4E15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1" t="14801" r="2331" b="25708"/>
          <a:stretch/>
        </p:blipFill>
        <p:spPr>
          <a:xfrm>
            <a:off x="5149215" y="1800543"/>
            <a:ext cx="2808353" cy="2227633"/>
          </a:xfrm>
          <a:prstGeom prst="rect">
            <a:avLst/>
          </a:prstGeom>
        </p:spPr>
      </p:pic>
      <p:pic>
        <p:nvPicPr>
          <p:cNvPr id="10" name="Picture 9" descr="A picture containing indoor, floor, wall, kitchen&#10;&#10;Description automatically generated">
            <a:extLst>
              <a:ext uri="{FF2B5EF4-FFF2-40B4-BE49-F238E27FC236}">
                <a16:creationId xmlns:a16="http://schemas.microsoft.com/office/drawing/2014/main" id="{F4EC55FA-08E4-4290-9435-1D13BDC964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9" t="9931" r="20099"/>
          <a:stretch/>
        </p:blipFill>
        <p:spPr>
          <a:xfrm>
            <a:off x="8933847" y="1266944"/>
            <a:ext cx="2419953" cy="47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94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Demonstration of the design of sensors that are not finished yet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99073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PLAN OF THE VERIFICATION MEETING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2CC422C-D67A-44B6-AE67-46CFBCF029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80" b="59548"/>
          <a:stretch/>
        </p:blipFill>
        <p:spPr>
          <a:xfrm>
            <a:off x="4068660" y="3026219"/>
            <a:ext cx="2952925" cy="244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477" y="1452812"/>
            <a:ext cx="10515600" cy="4351338"/>
          </a:xfrm>
        </p:spPr>
        <p:txBody>
          <a:bodyPr/>
          <a:lstStyle/>
          <a:p>
            <a:r>
              <a:rPr lang="en-US" dirty="0"/>
              <a:t>Demonstration of web server for result presentation</a:t>
            </a:r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B7C3A0-C808-46B5-B8D2-D2EB58DFABA0}"/>
              </a:ext>
            </a:extLst>
          </p:cNvPr>
          <p:cNvSpPr txBox="1"/>
          <p:nvPr/>
        </p:nvSpPr>
        <p:spPr>
          <a:xfrm>
            <a:off x="-1" y="-2"/>
            <a:ext cx="99073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PLAN OF THE VERIFICATION MEETING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57B6FE-586C-4690-85FB-4082F4D77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759" y="2224862"/>
            <a:ext cx="6257143" cy="3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615" y="1037312"/>
            <a:ext cx="10515600" cy="4351338"/>
          </a:xfrm>
        </p:spPr>
        <p:txBody>
          <a:bodyPr/>
          <a:lstStyle/>
          <a:p>
            <a:r>
              <a:rPr lang="en-US" dirty="0"/>
              <a:t>Agreement on final documentation editing</a:t>
            </a:r>
            <a:endParaRPr lang="hr-H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1EF1D-3C93-4008-937F-9B6636196AA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73B22-3727-4CAD-BEA2-041D30123B7A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B403E2-0BD7-47E6-B423-D95193BA2F1D}"/>
              </a:ext>
            </a:extLst>
          </p:cNvPr>
          <p:cNvSpPr txBox="1"/>
          <p:nvPr/>
        </p:nvSpPr>
        <p:spPr>
          <a:xfrm>
            <a:off x="-1" y="-2"/>
            <a:ext cx="990739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PLAN OF THE VERIFICATION MEETING</a:t>
            </a:r>
            <a:endParaRPr lang="hr-HR" sz="48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64B883-2063-4096-BA4E-680361FDF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538" y="1717562"/>
            <a:ext cx="5159778" cy="453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2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78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VERIFICATION WITH USERS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Leonarda Gajdić</cp:lastModifiedBy>
  <cp:revision>9</cp:revision>
  <dcterms:created xsi:type="dcterms:W3CDTF">2019-03-20T19:46:15Z</dcterms:created>
  <dcterms:modified xsi:type="dcterms:W3CDTF">2019-05-30T08:32:44Z</dcterms:modified>
</cp:coreProperties>
</file>