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9E32-5FF1-4BC1-8A35-83ECCBB1E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00540-9CDD-45D5-96F7-BFC5F458B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C548B-3B20-4A24-BDD1-23EC38C2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ED1E6-176A-49F0-AD92-3D62CFC1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2FD04-7DBB-49E6-871E-5E43933F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32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C34C-3375-4829-BF79-E16AE74E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378F2-C7F2-40E3-A246-6F2530230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FD8E-CE0A-4B9B-A512-5C2F29CF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4DE1E-0328-486B-9E00-185243A2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3D4EB-300C-4C05-A6ED-1F1A13D9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79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DCF679-AA68-4F1E-B66E-F325E3A42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9B8B5-B64E-4A81-9D74-FA59E4C4F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E6E50-6BC9-435F-AFE1-C66C7F22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15BF5-E016-4AB4-8A5B-15E2F66F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D93B5-2330-4A81-80CE-5765F0B0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6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7343-1F0A-49C2-810E-0267BCA6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2A1BB-CC43-4637-AD63-9F011AC3C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4ECF-6E7D-45F0-B95A-554EE4BB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AAB-9DC9-4D5F-93D6-D7583FE8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BE4D5-40D3-402A-9F31-D4C73B1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387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3507-F423-48CA-92B3-1390E63B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A2945-88A2-4F0F-8F98-E18617CE9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47D3E-318F-44E8-926A-A34BFDB5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99F81-CFD6-4FFF-ACB7-970C3BAC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AC93A-DDB6-45DC-B53E-67E0B9EC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226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63E0-7E89-4A13-803F-D824924E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453B-7FCC-4BF2-ADB3-2C3A93470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D6597-5E51-4585-90EE-B9678407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830B8-AF17-4528-84C4-A16E6BBE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19B17-5BBB-4C33-B501-808B1355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8E2AB-CCED-4CBB-91D7-AD6AF10D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995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0A0B-403E-4A00-A2B3-90DCD4887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2FA6C-EA8E-4595-94A9-F49821B35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3C029-91A2-45BE-9F9E-2465ECDDA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E243B-CC98-46AF-BC84-8F383AB93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95EC7-859B-4A6D-AA3B-ABA0CE012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CF135-19A3-4405-890C-7E27857D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6F093-2EF1-4A58-8D51-3E4445DB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649340-3FAF-4935-A92D-856BDE3A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738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DE80-C5BE-4C94-BB32-2B43382C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AD8B4-3835-4B36-8F2B-7CEE7601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5418-23ED-46D1-BC6F-901D87F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D9BB4-B3AF-4BF7-A488-4E3F0FD9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96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8A4F5-ACFE-468D-B4D7-91C12E68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04EAF2-D350-4A92-A333-7E1CFEFA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9FCEE-2229-43ED-B48F-8851A3D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0A8A-337E-4524-9F5D-DC3C48A9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181B-E2E2-43AB-81B7-2F039DAA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DD1D4-7874-461B-A428-C520763B0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C2901-47B3-47D0-A7D8-B7482ECC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3C41A-9642-4F3B-B73C-7EC4E21D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55B3C-B4CF-442E-9696-FD381877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5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768E1-D90B-4CE3-A932-F55E2C01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301EA-A0A8-4F90-8986-4A585B490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0E0ED-7E9F-43F4-8A5A-73527112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085F-6F02-4111-828A-0CE4E9C1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0365D-B908-426E-A78C-46898DB5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11A7F-2C97-4E27-BB94-AABABF97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05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903F5-01F6-4393-B840-DEAC9264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9A6C2-99EC-4D7B-BE8D-70093B22A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D58B9-9C90-4C47-94E8-2F56239A8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C400-2E0D-4246-A38E-BFDE4352B116}" type="datetimeFigureOut">
              <a:rPr lang="hr-HR" smtClean="0"/>
              <a:t>30.5.2019.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3FBC-1F3A-4D97-B51E-7B8E15A8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0793D-859D-48F9-9DCC-0B807C60A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B60F-7744-4697-8001-703B702B9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0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A10D-0A24-49F0-8E8F-11E286A78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0332" y="232913"/>
            <a:ext cx="9144000" cy="1105350"/>
          </a:xfrm>
        </p:spPr>
        <p:txBody>
          <a:bodyPr>
            <a:normAutofit/>
          </a:bodyPr>
          <a:lstStyle/>
          <a:p>
            <a:r>
              <a:rPr lang="en-US" sz="5400" dirty="0"/>
              <a:t>VERIFICATION WITH USERS</a:t>
            </a:r>
            <a:endParaRPr lang="hr-HR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E087C-1E62-44DA-B441-87EDCBD2A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3945" y="4675910"/>
            <a:ext cx="6948055" cy="122612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MEASUREMENT AND PROCESS CONTROL SYSTEMS</a:t>
            </a:r>
          </a:p>
          <a:p>
            <a:r>
              <a:rPr lang="en-US" sz="2800" dirty="0" err="1"/>
              <a:t>DIYmeteo</a:t>
            </a:r>
            <a:r>
              <a:rPr lang="en-US" sz="2800" dirty="0"/>
              <a:t> – Meteorological station made out of waste material</a:t>
            </a:r>
            <a:endParaRPr lang="hr-HR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403901B-31B0-4F97-884C-05E4780A64A3}"/>
              </a:ext>
            </a:extLst>
          </p:cNvPr>
          <p:cNvSpPr txBox="1">
            <a:spLocks/>
          </p:cNvSpPr>
          <p:nvPr/>
        </p:nvSpPr>
        <p:spPr>
          <a:xfrm>
            <a:off x="4928754" y="5519737"/>
            <a:ext cx="6948055" cy="1226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D1880DC-973A-4DDA-AD97-64B094D64C47}"/>
              </a:ext>
            </a:extLst>
          </p:cNvPr>
          <p:cNvSpPr txBox="1">
            <a:spLocks/>
          </p:cNvSpPr>
          <p:nvPr/>
        </p:nvSpPr>
        <p:spPr>
          <a:xfrm>
            <a:off x="2691247" y="6515101"/>
            <a:ext cx="10953750" cy="1456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Leonarda Gajdić</a:t>
            </a:r>
            <a:r>
              <a:rPr lang="en-US" sz="1800" dirty="0"/>
              <a:t>, </a:t>
            </a:r>
            <a:r>
              <a:rPr lang="hr-HR" sz="1800" dirty="0"/>
              <a:t>Tomislav Krvavica</a:t>
            </a:r>
            <a:r>
              <a:rPr lang="en-US" sz="1800" dirty="0"/>
              <a:t>, </a:t>
            </a:r>
            <a:r>
              <a:rPr lang="hr-HR" sz="1800" dirty="0"/>
              <a:t>Johannes </a:t>
            </a:r>
            <a:r>
              <a:rPr lang="hr-HR" sz="1800" dirty="0" err="1"/>
              <a:t>Pelz</a:t>
            </a:r>
            <a:r>
              <a:rPr lang="en-US" sz="1800" dirty="0"/>
              <a:t>, </a:t>
            </a:r>
            <a:r>
              <a:rPr lang="hr-HR" sz="1800" dirty="0"/>
              <a:t>Tom </a:t>
            </a:r>
            <a:r>
              <a:rPr lang="hr-HR" sz="1800" dirty="0" err="1"/>
              <a:t>Schwarting</a:t>
            </a:r>
            <a:r>
              <a:rPr lang="en-US" sz="1800" dirty="0"/>
              <a:t>, </a:t>
            </a:r>
            <a:r>
              <a:rPr lang="hr-HR" sz="1800" dirty="0"/>
              <a:t>Kristijan </a:t>
            </a:r>
            <a:r>
              <a:rPr lang="hr-HR" sz="1800" dirty="0" err="1"/>
              <a:t>Vešligaj</a:t>
            </a:r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00296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51" y="1202175"/>
            <a:ext cx="10515600" cy="4351338"/>
          </a:xfrm>
        </p:spPr>
        <p:txBody>
          <a:bodyPr/>
          <a:lstStyle/>
          <a:p>
            <a:r>
              <a:rPr lang="en-US" dirty="0"/>
              <a:t>Demonstration of finished sensors</a:t>
            </a:r>
            <a:endParaRPr lang="hr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F40C0-DDD1-453F-A0BD-74541852F269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C783C-92B9-4F80-9BCE-97F1BA0116AD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0D924-3C41-4F9A-925C-12C15ED1CF28}"/>
              </a:ext>
            </a:extLst>
          </p:cNvPr>
          <p:cNvSpPr txBox="1"/>
          <p:nvPr/>
        </p:nvSpPr>
        <p:spPr>
          <a:xfrm>
            <a:off x="-1" y="-2"/>
            <a:ext cx="99073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PLAN OF THE VERIFICATION MEETING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dht11">
            <a:extLst>
              <a:ext uri="{FF2B5EF4-FFF2-40B4-BE49-F238E27FC236}">
                <a16:creationId xmlns:a16="http://schemas.microsoft.com/office/drawing/2014/main" id="{20227AE4-46CF-4C0A-AEB9-2E241A45F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b="-1"/>
          <a:stretch/>
        </p:blipFill>
        <p:spPr bwMode="auto">
          <a:xfrm>
            <a:off x="4626651" y="4108914"/>
            <a:ext cx="3702361" cy="21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mp180">
            <a:extLst>
              <a:ext uri="{FF2B5EF4-FFF2-40B4-BE49-F238E27FC236}">
                <a16:creationId xmlns:a16="http://schemas.microsoft.com/office/drawing/2014/main" id="{7820181A-2892-438D-9449-9B422E005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5"/>
          <a:stretch/>
        </p:blipFill>
        <p:spPr bwMode="auto">
          <a:xfrm>
            <a:off x="588144" y="2720339"/>
            <a:ext cx="3859891" cy="24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96602547-7BB3-408B-9376-70D89B4E1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1" t="14801" r="2331" b="25708"/>
          <a:stretch/>
        </p:blipFill>
        <p:spPr>
          <a:xfrm>
            <a:off x="5149215" y="1800543"/>
            <a:ext cx="2808353" cy="2227633"/>
          </a:xfrm>
          <a:prstGeom prst="rect">
            <a:avLst/>
          </a:prstGeom>
        </p:spPr>
      </p:pic>
      <p:pic>
        <p:nvPicPr>
          <p:cNvPr id="10" name="Picture 9" descr="A picture containing indoor, floor, wall, kitchen&#10;&#10;Description automatically generated">
            <a:extLst>
              <a:ext uri="{FF2B5EF4-FFF2-40B4-BE49-F238E27FC236}">
                <a16:creationId xmlns:a16="http://schemas.microsoft.com/office/drawing/2014/main" id="{F4EC55FA-08E4-4290-9435-1D13BDC964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9931" r="20099"/>
          <a:stretch/>
        </p:blipFill>
        <p:spPr>
          <a:xfrm>
            <a:off x="8933847" y="1266944"/>
            <a:ext cx="2419953" cy="47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9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Demonstration of the design of sensors that are not finished yet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0D8F3-A4BE-44EB-9D6C-370AA1AA34F4}"/>
              </a:ext>
            </a:extLst>
          </p:cNvPr>
          <p:cNvSpPr txBox="1"/>
          <p:nvPr/>
        </p:nvSpPr>
        <p:spPr>
          <a:xfrm>
            <a:off x="-1" y="-2"/>
            <a:ext cx="99073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PLAN OF THE VERIFICATION MEETING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62708-8080-4354-B84C-55881B8D2D66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02515-8686-472E-A9B9-A7F95BDD8BE8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2CC422C-D67A-44B6-AE67-46CFBCF02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80" b="59548"/>
          <a:stretch/>
        </p:blipFill>
        <p:spPr>
          <a:xfrm>
            <a:off x="4068660" y="3026219"/>
            <a:ext cx="2952925" cy="24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1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452812"/>
            <a:ext cx="10515600" cy="4351338"/>
          </a:xfrm>
        </p:spPr>
        <p:txBody>
          <a:bodyPr/>
          <a:lstStyle/>
          <a:p>
            <a:r>
              <a:rPr lang="en-US" dirty="0"/>
              <a:t>Demonstration of web server for result presentation</a:t>
            </a:r>
            <a:endParaRPr lang="hr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CB6133-C0D3-4565-ADFB-29B3D726F97B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E1E795-871F-495B-8681-2C577F467C35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7C3A0-C808-46B5-B8D2-D2EB58DFABA0}"/>
              </a:ext>
            </a:extLst>
          </p:cNvPr>
          <p:cNvSpPr txBox="1"/>
          <p:nvPr/>
        </p:nvSpPr>
        <p:spPr>
          <a:xfrm>
            <a:off x="-1" y="-2"/>
            <a:ext cx="99073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PLAN OF THE VERIFICATION MEETING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7B6FE-586C-4690-85FB-4082F4D77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59" y="2224862"/>
            <a:ext cx="6257143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6515E-EF85-4425-9AC4-F9A5EADA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5" y="1037312"/>
            <a:ext cx="10515600" cy="4351338"/>
          </a:xfrm>
        </p:spPr>
        <p:txBody>
          <a:bodyPr/>
          <a:lstStyle/>
          <a:p>
            <a:r>
              <a:rPr lang="en-US" dirty="0"/>
              <a:t>Agreement on final documentation editing</a:t>
            </a:r>
            <a:endParaRPr lang="hr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1EF1D-3C93-4008-937F-9B6636196AA6}"/>
              </a:ext>
            </a:extLst>
          </p:cNvPr>
          <p:cNvSpPr/>
          <p:nvPr/>
        </p:nvSpPr>
        <p:spPr>
          <a:xfrm>
            <a:off x="0" y="6425967"/>
            <a:ext cx="12192001" cy="432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C73B22-3727-4CAD-BEA2-041D30123B7A}"/>
              </a:ext>
            </a:extLst>
          </p:cNvPr>
          <p:cNvSpPr/>
          <p:nvPr/>
        </p:nvSpPr>
        <p:spPr>
          <a:xfrm>
            <a:off x="11711031" y="-3"/>
            <a:ext cx="480969" cy="64259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403E2-0BD7-47E6-B423-D95193BA2F1D}"/>
              </a:ext>
            </a:extLst>
          </p:cNvPr>
          <p:cNvSpPr txBox="1"/>
          <p:nvPr/>
        </p:nvSpPr>
        <p:spPr>
          <a:xfrm>
            <a:off x="-1" y="-2"/>
            <a:ext cx="990739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PLAN OF THE VERIFICATION MEETING</a:t>
            </a:r>
            <a:endParaRPr lang="hr-HR" sz="48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64B883-2063-4096-BA4E-680361FDF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538" y="1717562"/>
            <a:ext cx="5159778" cy="45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24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78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VERIFICATION WITH USERS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THE PROBLEM</dc:title>
  <dc:creator>Leonarda Gajdić</dc:creator>
  <cp:lastModifiedBy>Leonarda Gajdić</cp:lastModifiedBy>
  <cp:revision>9</cp:revision>
  <dcterms:created xsi:type="dcterms:W3CDTF">2019-03-20T19:46:15Z</dcterms:created>
  <dcterms:modified xsi:type="dcterms:W3CDTF">2019-05-30T08:32:44Z</dcterms:modified>
</cp:coreProperties>
</file>