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0A4B81CE-6580-476A-B479-4D9DDDC2A90E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4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93797C-1D17-48DE-82BE-C61F843DC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C4D56D5-257E-4A70-8794-AD4224EEEF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DF2977B-7A19-417E-9FBA-10C250A2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7C43E0-6621-402C-A0D2-EB166FCD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6CB6D4B-102D-494F-867B-F5D863B5F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4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A21A0B-0FFB-4BBB-8F00-F2F5262D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A81FCE4-BE0E-45B2-B10F-A863D1F3D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BAC2D3C-DF3E-4E8A-A6AB-EB741FB37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9F577D2-510A-4BC6-BFF9-B75E97C01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78086BC-BE10-4A43-8FC5-DDD5A6939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6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42510F4-45DC-4ECD-AF12-6F1B0E479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54143A76-6792-4338-9E65-5D166CDA2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54799EF-2C65-4318-8526-94DAA0961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0CEC00-BD63-498A-91A6-F46B0F5CF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9722C17-1628-4113-8FD2-4B65FD3B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50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69ACE6-8B98-4B45-8A55-3CD568E7F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7C10976-D1B8-49C8-A467-F94372DDC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4071D60-6267-4B46-BCA6-F1B918C66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737C6C4-6166-4E07-983B-CCAB49DD5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74CFF7-0863-471D-B59B-753DDE58B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6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787A74-E9CE-4DBF-926D-D8ED6BB89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9E50A8F-400A-4329-B65A-F2046204B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850CCC2-94C4-49B9-AF6A-5F70C36DC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33A7EE7-D1AF-4B4A-92FF-72249EB94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858CEA9-C7DB-4C33-9FE5-1538EEC37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4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38BEF0-981B-475F-A563-D05ED0077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B6FED6-8443-4775-8767-CC1032E99E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E7782F3-96A4-4D67-9E15-402C33C0A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1642CA6-7223-4EF0-841C-605B12801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1F1168F-804C-4002-882D-4C2C46C50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B80E302-60F4-4A3E-9CCC-39998B364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96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A518AD-A45E-4193-A438-E15AC2D33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CA08FEF-B0C6-4D2A-BA1F-E1CF88F66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176BE00-63DD-4382-808F-A0B76B6E4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ADF33E2B-E282-451F-BAA1-1297A339F0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9E7F013-F3BA-4CE9-98AB-6627CCC6D9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751B232-0399-45D6-A812-FC5C64CEA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2415EED-9F82-4CCA-BF4D-2E8AF151C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AA7C2E4-5FE3-450D-A675-E8BE96205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6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7A5217-031A-4361-A66D-18B755F33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42020F20-ECBB-459F-8CC0-0F98A46B9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41848A8-1AF5-4050-9290-7D7A9530A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979711F-85F9-4D4D-B2AD-862D070ED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C49F946-08E6-4CCC-B41F-37FD04463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528E6C2-405A-4E19-AA1C-DC20EA33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FBAF07FF-EE48-41E8-B223-8C263384C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7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017C7D-0092-42A7-9CAD-6B5F28C57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17F0A08-633C-46D5-B41F-1E5D73ADE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B4720903-1A8D-49CB-8185-040534CBC6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0388D82-D2AB-4E26-BFBA-D89CD26D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8A97978-AFA8-46FC-9451-1C02AF435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4C3D339-CFD2-43A2-B45B-1677E8C1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1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DB5902F-79AC-4FE7-9612-D97A4513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AAD87A1-408A-4934-B8E5-0D92B7AFE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3E29995-94C4-4A2C-B563-78DEC4718A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FB6A9A13-713A-412B-8AA4-AD2E3D19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196516F-66B7-41DB-8846-A80BF7DF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621EBAF-88F6-43D2-9795-8C234E06D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79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AC994EE-4171-4CC6-8D4A-8728BC814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B9A0747-F7F6-4A85-906F-289B5FBE4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A61C0BF-4C01-4E97-90D5-F9639619F9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EBD07-10E2-4D69-BD72-7AE56692AF34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8A2369-0F11-4C34-BFB5-BEAA71A27C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7F43201-2F52-4954-BA37-6CCF640E64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9F8C-F142-4515-8A96-07B6C93EF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66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FC4D21-A6CC-46EF-B49A-9E1E8AE47B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BA" dirty="0"/>
              <a:t>NADZOR SIGURNOSTI U DOMU</a:t>
            </a:r>
            <a:endParaRPr lang="en-US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CD9FC32-EDE9-4546-B828-71A9CA91C8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BA" sz="5400" b="1" dirty="0"/>
              <a:t>IDEJNO RJEŠENJE</a:t>
            </a:r>
            <a:endParaRPr lang="en-US" sz="5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32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A17ED46-00A4-49B7-95B8-0F23F083E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KONCEPT RJEŠENJA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D8CECC-31B0-4BB3-BD16-DDE13831E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Arduino MEGA 2560 s ESP-F WiFi modulom</a:t>
            </a:r>
          </a:p>
          <a:p>
            <a:r>
              <a:rPr lang="hr-BA" dirty="0"/>
              <a:t>Senzori za pokret, dim, vlaga i temperatura</a:t>
            </a:r>
          </a:p>
          <a:p>
            <a:r>
              <a:rPr lang="hr-BA" dirty="0"/>
              <a:t>Obavijesti : alarm i mobilna aplikacija</a:t>
            </a:r>
          </a:p>
          <a:p>
            <a:r>
              <a:rPr lang="hr-BA" dirty="0"/>
              <a:t>Obrada podataka sa senzora</a:t>
            </a:r>
          </a:p>
          <a:p>
            <a:r>
              <a:rPr lang="hr-BA" dirty="0"/>
              <a:t>Prednosti : pravovremena reakcija, robusnost sustava</a:t>
            </a:r>
          </a:p>
          <a:p>
            <a:r>
              <a:rPr lang="hr-BA" dirty="0"/>
              <a:t>Nedostaci : cijena, Internet konekcija</a:t>
            </a:r>
          </a:p>
          <a:p>
            <a:pPr lvl="4"/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417183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71DCC5-FACA-40C4-8EEF-E395FA98B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CILJEVI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73B2351-DCA0-425A-9882-FC924340E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hr-BA" sz="2400" dirty="0"/>
              <a:t>Osigurati korisnikov stambeni prostor od mogućih opasnosti</a:t>
            </a:r>
          </a:p>
          <a:p>
            <a:r>
              <a:rPr lang="hr-BA" sz="2400" dirty="0"/>
              <a:t>Korisnika potrebno obavještavati o mogućim opasnostima</a:t>
            </a:r>
          </a:p>
          <a:p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Učiniti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dom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sigurnim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mjestom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prilagođen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potrebama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ukućana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: </a:t>
            </a:r>
          </a:p>
          <a:p>
            <a:pPr marL="0" indent="0">
              <a:buNone/>
            </a:pPr>
            <a:r>
              <a:rPr lang="hr-BA" sz="2400" dirty="0">
                <a:solidFill>
                  <a:srgbClr val="323232"/>
                </a:solidFill>
                <a:latin typeface="Arial" panose="020B0604020202020204" pitchFamily="34" charset="0"/>
              </a:rPr>
              <a:t>    	-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sprječavanje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potencijalne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štete (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automatiziran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nadzo</a:t>
            </a:r>
            <a:r>
              <a:rPr lang="hr-BA" sz="2400" dirty="0">
                <a:solidFill>
                  <a:srgbClr val="323232"/>
                </a:solidFill>
                <a:latin typeface="Arial" panose="020B0604020202020204" pitchFamily="34" charset="0"/>
              </a:rPr>
              <a:t>r 	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električnih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uređaja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) </a:t>
            </a:r>
          </a:p>
          <a:p>
            <a:pPr marL="457200" lvl="1" indent="0">
              <a:buNone/>
            </a:pPr>
            <a:r>
              <a:rPr lang="hr-BA" dirty="0">
                <a:solidFill>
                  <a:srgbClr val="323232"/>
                </a:solidFill>
                <a:latin typeface="Arial" panose="020B0604020202020204" pitchFamily="34" charset="0"/>
              </a:rPr>
              <a:t>     -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obavijest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o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stanju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unutar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kuće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/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stana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(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kvaliteta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zraka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, </a:t>
            </a:r>
            <a:r>
              <a:rPr lang="hr-BA" dirty="0">
                <a:solidFill>
                  <a:srgbClr val="323232"/>
                </a:solidFill>
                <a:latin typeface="Arial" panose="020B0604020202020204" pitchFamily="34" charset="0"/>
              </a:rPr>
              <a:t>	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upozorenje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od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požara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ili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Arial" panose="020B0604020202020204" pitchFamily="34" charset="0"/>
              </a:rPr>
              <a:t>poplava</a:t>
            </a:r>
            <a:r>
              <a:rPr lang="en-US" dirty="0">
                <a:solidFill>
                  <a:srgbClr val="323232"/>
                </a:solidFill>
                <a:latin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hr-BA" sz="2400" dirty="0">
                <a:solidFill>
                  <a:srgbClr val="323232"/>
                </a:solidFill>
                <a:latin typeface="Arial" panose="020B0604020202020204" pitchFamily="34" charset="0"/>
              </a:rPr>
              <a:t>         -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sustav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prilagoditi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svim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ukućanima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osobito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starijim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hr-BA" sz="2400" dirty="0">
                <a:solidFill>
                  <a:srgbClr val="323232"/>
                </a:solidFill>
                <a:latin typeface="Arial" panose="020B0604020202020204" pitchFamily="34" charset="0"/>
              </a:rPr>
              <a:t>          	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dementnim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slabije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pokretnim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) </a:t>
            </a:r>
          </a:p>
          <a:p>
            <a:pPr marL="0" indent="0">
              <a:buNone/>
            </a:pPr>
            <a:r>
              <a:rPr lang="hr-BA" sz="2400" dirty="0">
                <a:solidFill>
                  <a:srgbClr val="323232"/>
                </a:solidFill>
                <a:latin typeface="Arial" panose="020B0604020202020204" pitchFamily="34" charset="0"/>
              </a:rPr>
              <a:t>         -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naglasak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na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prevenciju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slanje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upozorenja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krajnjem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r>
              <a:rPr lang="hr-BA" sz="2400" dirty="0">
                <a:solidFill>
                  <a:srgbClr val="323232"/>
                </a:solidFill>
                <a:latin typeface="Arial" panose="020B0604020202020204" pitchFamily="34" charset="0"/>
              </a:rPr>
              <a:t>	  	</a:t>
            </a:r>
            <a:r>
              <a:rPr lang="en-US" sz="2400" dirty="0" err="1">
                <a:solidFill>
                  <a:srgbClr val="323232"/>
                </a:solidFill>
                <a:latin typeface="Arial" panose="020B0604020202020204" pitchFamily="34" charset="0"/>
              </a:rPr>
              <a:t>korisniku</a:t>
            </a:r>
            <a:r>
              <a:rPr lang="en-US" sz="2400" dirty="0">
                <a:solidFill>
                  <a:srgbClr val="323232"/>
                </a:solidFill>
                <a:latin typeface="Arial" panose="020B0604020202020204" pitchFamily="34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72021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4385A1-B4F7-44C2-AC77-0D8E041AA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FAZE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73322E-F497-4EDC-BE84-2E3E10310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205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sastanci</a:t>
            </a:r>
            <a:r>
              <a:rPr lang="en-US" dirty="0"/>
              <a:t> s </a:t>
            </a:r>
            <a:r>
              <a:rPr lang="en-US" dirty="0" err="1"/>
              <a:t>korisnikom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za </a:t>
            </a:r>
            <a:r>
              <a:rPr lang="en-US" dirty="0" err="1"/>
              <a:t>projekt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komunikacije s </a:t>
            </a:r>
            <a:r>
              <a:rPr lang="en-US" dirty="0" err="1"/>
              <a:t>korisnikom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predstavljanje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razvojnog</a:t>
            </a:r>
            <a:r>
              <a:rPr lang="en-US" dirty="0"/>
              <a:t> </a:t>
            </a:r>
            <a:r>
              <a:rPr lang="en-US" dirty="0" err="1"/>
              <a:t>tima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nabava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konstrukcija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</a:p>
          <a:p>
            <a:r>
              <a:rPr lang="en-US" dirty="0"/>
              <a:t> implementacija </a:t>
            </a:r>
            <a:r>
              <a:rPr lang="en-US" dirty="0" err="1"/>
              <a:t>programske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dijelova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dorada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testiranje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primopredaja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047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68FAB94-CB41-4CCA-9D22-8ECE0374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ROKOVI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473B32-CF5A-410D-BC53-DFE1C9F95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10.5. 	</a:t>
            </a:r>
            <a:r>
              <a:rPr lang="hr-BA" dirty="0"/>
              <a:t>	</a:t>
            </a:r>
            <a:r>
              <a:rPr lang="en-US" dirty="0" err="1"/>
              <a:t>Nabava</a:t>
            </a:r>
            <a:r>
              <a:rPr lang="en-US" dirty="0"/>
              <a:t>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/>
              <a:t>komponenata</a:t>
            </a:r>
            <a:r>
              <a:rPr lang="en-US" dirty="0"/>
              <a:t> 	</a:t>
            </a:r>
          </a:p>
          <a:p>
            <a:r>
              <a:rPr lang="en-US" dirty="0"/>
              <a:t>16.5. 	</a:t>
            </a:r>
            <a:r>
              <a:rPr lang="hr-BA" dirty="0"/>
              <a:t>	</a:t>
            </a:r>
            <a:r>
              <a:rPr lang="en-US" dirty="0" err="1"/>
              <a:t>Izvedbeno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 – </a:t>
            </a:r>
            <a:r>
              <a:rPr lang="en-US" dirty="0" err="1"/>
              <a:t>dizajn</a:t>
            </a:r>
            <a:r>
              <a:rPr lang="en-US" dirty="0"/>
              <a:t> </a:t>
            </a:r>
            <a:r>
              <a:rPr lang="en-US" dirty="0" err="1"/>
              <a:t>cijelog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	</a:t>
            </a:r>
          </a:p>
          <a:p>
            <a:r>
              <a:rPr lang="en-US" dirty="0"/>
              <a:t>16.5 - 30.5 	</a:t>
            </a:r>
            <a:r>
              <a:rPr lang="en-US" dirty="0" err="1"/>
              <a:t>Izrada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	</a:t>
            </a:r>
          </a:p>
          <a:p>
            <a:r>
              <a:rPr lang="en-US" dirty="0"/>
              <a:t>30.5. 	</a:t>
            </a:r>
            <a:r>
              <a:rPr lang="hr-BA" dirty="0"/>
              <a:t>	</a:t>
            </a:r>
            <a:r>
              <a:rPr lang="en-US" dirty="0" err="1"/>
              <a:t>Testiranje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s </a:t>
            </a:r>
            <a:r>
              <a:rPr lang="en-US" dirty="0" err="1"/>
              <a:t>korisnikom</a:t>
            </a:r>
            <a:r>
              <a:rPr lang="en-US" dirty="0"/>
              <a:t> 	</a:t>
            </a:r>
          </a:p>
          <a:p>
            <a:r>
              <a:rPr lang="pl-PL" dirty="0"/>
              <a:t>30.5 - 13.6 	Konačne izmjene i završetak projekta 	</a:t>
            </a:r>
          </a:p>
          <a:p>
            <a:r>
              <a:rPr lang="en-US" dirty="0"/>
              <a:t>13.6. 	</a:t>
            </a:r>
            <a:r>
              <a:rPr lang="hr-BA" dirty="0"/>
              <a:t>	</a:t>
            </a:r>
            <a:r>
              <a:rPr lang="en-US" dirty="0" err="1"/>
              <a:t>Prezentacija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839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240C2C-0438-4547-9865-BF8A4583A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PRIMOPREDAJNI PROTOKOL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CD6CA9-9BB7-447F-8BB2-54ED42984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definirati</a:t>
            </a:r>
            <a:r>
              <a:rPr lang="en-US" dirty="0"/>
              <a:t> je li </a:t>
            </a:r>
            <a:r>
              <a:rPr lang="en-US" dirty="0" err="1"/>
              <a:t>rješenje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zadovoljavajuće</a:t>
            </a:r>
            <a:r>
              <a:rPr lang="en-US" dirty="0"/>
              <a:t> </a:t>
            </a:r>
            <a:endParaRPr lang="hr-BA" dirty="0"/>
          </a:p>
          <a:p>
            <a:r>
              <a:rPr lang="en-US" dirty="0"/>
              <a:t>Po </a:t>
            </a:r>
            <a:r>
              <a:rPr lang="en-US" dirty="0" err="1"/>
              <a:t>završetku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projektu</a:t>
            </a:r>
            <a:r>
              <a:rPr lang="en-US" dirty="0"/>
              <a:t> u </a:t>
            </a:r>
            <a:r>
              <a:rPr lang="en-US" dirty="0" err="1"/>
              <a:t>razgovoru</a:t>
            </a:r>
            <a:r>
              <a:rPr lang="en-US" dirty="0"/>
              <a:t> s </a:t>
            </a:r>
            <a:r>
              <a:rPr lang="en-US" dirty="0" err="1"/>
              <a:t>korisnikom</a:t>
            </a:r>
            <a:r>
              <a:rPr lang="en-US" dirty="0"/>
              <a:t> </a:t>
            </a:r>
            <a:r>
              <a:rPr lang="en-US" dirty="0" err="1"/>
              <a:t>izvršit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provjere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rješenja</a:t>
            </a:r>
            <a:endParaRPr lang="hr-BA" dirty="0"/>
          </a:p>
          <a:p>
            <a:r>
              <a:rPr lang="en-US" dirty="0"/>
              <a:t> </a:t>
            </a:r>
            <a:r>
              <a:rPr lang="en-US" dirty="0" err="1"/>
              <a:t>Zaključi</a:t>
            </a:r>
            <a:r>
              <a:rPr lang="en-US" dirty="0"/>
              <a:t> li </a:t>
            </a:r>
            <a:r>
              <a:rPr lang="en-US" dirty="0" err="1"/>
              <a:t>korisnik</a:t>
            </a:r>
            <a:r>
              <a:rPr lang="en-US" dirty="0"/>
              <a:t> da je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sustava</a:t>
            </a:r>
            <a:r>
              <a:rPr lang="en-US" dirty="0"/>
              <a:t> </a:t>
            </a:r>
            <a:r>
              <a:rPr lang="en-US" dirty="0" err="1"/>
              <a:t>nezadovoljavajući</a:t>
            </a:r>
            <a:r>
              <a:rPr lang="hr-BA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korekcije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napravljene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2074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707A93-0115-482D-A3EB-883D8721C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OGRANIČENJA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031E5A-BF0D-46EA-A9A0-23FB8524E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Novac</a:t>
            </a:r>
            <a:r>
              <a:rPr lang="en-US" dirty="0"/>
              <a:t> – </a:t>
            </a:r>
            <a:r>
              <a:rPr lang="en-US" dirty="0" err="1"/>
              <a:t>glavno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</a:p>
          <a:p>
            <a:r>
              <a:rPr lang="pl-PL" dirty="0"/>
              <a:t>Tehnologija – u smislu najmodernije izvedbe </a:t>
            </a:r>
          </a:p>
          <a:p>
            <a:r>
              <a:rPr lang="en-US" dirty="0" err="1"/>
              <a:t>Znanje</a:t>
            </a:r>
            <a:r>
              <a:rPr lang="en-US" dirty="0"/>
              <a:t> – </a:t>
            </a:r>
            <a:r>
              <a:rPr lang="en-US" dirty="0" err="1"/>
              <a:t>potrebno</a:t>
            </a:r>
            <a:r>
              <a:rPr lang="en-US" dirty="0"/>
              <a:t> za </a:t>
            </a:r>
            <a:r>
              <a:rPr lang="en-US" dirty="0" err="1"/>
              <a:t>implementaciju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i="1" dirty="0"/>
              <a:t>state of art </a:t>
            </a:r>
            <a:r>
              <a:rPr lang="en-US" dirty="0" err="1"/>
              <a:t>tehnologija</a:t>
            </a:r>
            <a:r>
              <a:rPr lang="en-US" dirty="0"/>
              <a:t> </a:t>
            </a:r>
          </a:p>
          <a:p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</a:p>
          <a:p>
            <a:r>
              <a:rPr lang="en-US" dirty="0" err="1"/>
              <a:t>Vrijeme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8479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191</Words>
  <Application>Microsoft Office PowerPoint</Application>
  <PresentationFormat>Široki zaslon</PresentationFormat>
  <Paragraphs>47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NADZOR SIGURNOSTI U DOMU</vt:lpstr>
      <vt:lpstr>KONCEPT RJEŠENJA</vt:lpstr>
      <vt:lpstr>CILJEVI</vt:lpstr>
      <vt:lpstr>FAZE</vt:lpstr>
      <vt:lpstr>ROKOVI</vt:lpstr>
      <vt:lpstr>PRIMOPREDAJNI PROTOKOL</vt:lpstr>
      <vt:lpstr>OGRANIČENJA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NADZOR SIGURNOSTI U DOMU</dc:title>
  <dc:creator> </dc:creator>
  <cp:lastModifiedBy> </cp:lastModifiedBy>
  <cp:revision>2</cp:revision>
  <dcterms:created xsi:type="dcterms:W3CDTF">2019-05-04T14:06:48Z</dcterms:created>
  <dcterms:modified xsi:type="dcterms:W3CDTF">2019-05-04T14:18:16Z</dcterms:modified>
</cp:coreProperties>
</file>