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9" r:id="rId3"/>
    <p:sldId id="259" r:id="rId4"/>
    <p:sldId id="271" r:id="rId5"/>
    <p:sldId id="270" r:id="rId6"/>
    <p:sldId id="268" r:id="rId7"/>
    <p:sldId id="272" r:id="rId8"/>
    <p:sldId id="273" r:id="rId9"/>
    <p:sldId id="27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19474EA2-1305-4C0A-A694-4167CFE6D3B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D20A226C-5496-4D3F-A7CA-F945025B81DE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4985D75-DAD0-4E2D-8B02-B59E3C344765}" type="datetime1">
              <a:rPr lang="hr-HR"/>
              <a:pPr lvl="0"/>
              <a:t>16.5.2019.</a:t>
            </a:fld>
            <a:endParaRPr lang="hr-HR"/>
          </a:p>
        </p:txBody>
      </p:sp>
      <p:sp>
        <p:nvSpPr>
          <p:cNvPr id="4" name="Rezervirano mjesto slike slajda 3">
            <a:extLst>
              <a:ext uri="{FF2B5EF4-FFF2-40B4-BE49-F238E27FC236}">
                <a16:creationId xmlns:a16="http://schemas.microsoft.com/office/drawing/2014/main" id="{2E432047-ED7A-4258-854F-1FBB950BF1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Rezervirano mjesto bilježaka 4">
            <a:extLst>
              <a:ext uri="{FF2B5EF4-FFF2-40B4-BE49-F238E27FC236}">
                <a16:creationId xmlns:a16="http://schemas.microsoft.com/office/drawing/2014/main" id="{C4C80839-4B00-47EE-A269-D6A06738738C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91AFF27-15D5-49E6-AF5C-D74E026AC81F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B30B9E-30F0-4931-A792-687F7359D9B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9EC96C7-AF97-496A-9024-008FB4651140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7811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A9EC96C7-AF97-496A-9024-008FB4651140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4506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670E8366-90DB-4E4C-88E0-670878309B9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/>
          <a:stretch>
            <a:fillRect/>
          </a:stretch>
        </p:blipFill>
        <p:spPr>
          <a:xfrm>
            <a:off x="0" y="0"/>
            <a:ext cx="12192006" cy="685800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oup 10">
            <a:extLst>
              <a:ext uri="{FF2B5EF4-FFF2-40B4-BE49-F238E27FC236}">
                <a16:creationId xmlns:a16="http://schemas.microsoft.com/office/drawing/2014/main" id="{31E61B5C-A702-45EB-BC35-66EF7D396B6F}"/>
              </a:ext>
            </a:extLst>
          </p:cNvPr>
          <p:cNvGrpSpPr/>
          <p:nvPr/>
        </p:nvGrpSpPr>
        <p:grpSpPr>
          <a:xfrm>
            <a:off x="0" y="0"/>
            <a:ext cx="2305056" cy="6857999"/>
            <a:chOff x="0" y="0"/>
            <a:chExt cx="2305056" cy="6857999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8455244F-05A6-43D9-B491-ADC9ACF897FD}"/>
                </a:ext>
              </a:extLst>
            </p:cNvPr>
            <p:cNvSpPr/>
            <p:nvPr/>
          </p:nvSpPr>
          <p:spPr>
            <a:xfrm>
              <a:off x="1209678" y="4764"/>
              <a:ext cx="23810" cy="2181228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98665A2D-35B0-485C-9122-52E20EA53135}"/>
                </a:ext>
              </a:extLst>
            </p:cNvPr>
            <p:cNvSpPr/>
            <p:nvPr/>
          </p:nvSpPr>
          <p:spPr>
            <a:xfrm>
              <a:off x="1128717" y="2176464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55F5A149-6F8E-4866-87E2-0E28F8453090}"/>
                </a:ext>
              </a:extLst>
            </p:cNvPr>
            <p:cNvSpPr/>
            <p:nvPr/>
          </p:nvSpPr>
          <p:spPr>
            <a:xfrm>
              <a:off x="1123953" y="4021138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+- f3 0 f2"/>
                <a:gd name="f14" fmla="*/ f13 1 40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399B3DD1-DD71-4371-9768-647CF6F28442}"/>
                </a:ext>
              </a:extLst>
            </p:cNvPr>
            <p:cNvSpPr/>
            <p:nvPr/>
          </p:nvSpPr>
          <p:spPr>
            <a:xfrm>
              <a:off x="414342" y="9528"/>
              <a:ext cx="28575" cy="448151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95BDCDB-9E48-4935-A578-ABDC579A4A17}"/>
                </a:ext>
              </a:extLst>
            </p:cNvPr>
            <p:cNvSpPr/>
            <p:nvPr/>
          </p:nvSpPr>
          <p:spPr>
            <a:xfrm>
              <a:off x="333371" y="448151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+- f3 0 f2"/>
                <a:gd name="f14" fmla="*/ f13 1 40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E41D6925-68A1-4A60-9E20-6F270D2D22C8}"/>
                </a:ext>
              </a:extLst>
            </p:cNvPr>
            <p:cNvSpPr/>
            <p:nvPr/>
          </p:nvSpPr>
          <p:spPr>
            <a:xfrm>
              <a:off x="190496" y="9528"/>
              <a:ext cx="152403" cy="9080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2"/>
                <a:gd name="f5" fmla="val 15"/>
                <a:gd name="f6" fmla="val 566"/>
                <a:gd name="f7" fmla="val 81"/>
                <a:gd name="f8" fmla="val 380"/>
                <a:gd name="f9" fmla="val 383"/>
                <a:gd name="f10" fmla="*/ f0 1 96"/>
                <a:gd name="f11" fmla="*/ f1 1 572"/>
                <a:gd name="f12" fmla="+- f4 0 f2"/>
                <a:gd name="f13" fmla="+- f3 0 f2"/>
                <a:gd name="f14" fmla="*/ f13 1 96"/>
                <a:gd name="f15" fmla="*/ f12 1 572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6" h="572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7" y="f2"/>
                  </a:lnTo>
                  <a:lnTo>
                    <a:pt x="f3" y="f2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57C02BCD-798D-454D-8044-B2D38A5739DA}"/>
                </a:ext>
              </a:extLst>
            </p:cNvPr>
            <p:cNvSpPr/>
            <p:nvPr/>
          </p:nvSpPr>
          <p:spPr>
            <a:xfrm>
              <a:off x="1290639" y="14292"/>
              <a:ext cx="376239" cy="18018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7"/>
                <a:gd name="f4" fmla="val 1135"/>
                <a:gd name="f5" fmla="val 222"/>
                <a:gd name="f6" fmla="val 620"/>
                <a:gd name="f7" fmla="val 18"/>
                <a:gd name="f8" fmla="val 617"/>
                <a:gd name="f9" fmla="val 1129"/>
                <a:gd name="f10" fmla="*/ f0 1 237"/>
                <a:gd name="f11" fmla="*/ f1 1 1135"/>
                <a:gd name="f12" fmla="+- f4 0 f2"/>
                <a:gd name="f13" fmla="+- f3 0 f2"/>
                <a:gd name="f14" fmla="*/ f13 1 237"/>
                <a:gd name="f15" fmla="*/ f12 1 1135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37" h="1135">
                  <a:moveTo>
                    <a:pt x="f5" y="f4"/>
                  </a:moveTo>
                  <a:lnTo>
                    <a:pt x="f2" y="f6"/>
                  </a:lnTo>
                  <a:lnTo>
                    <a:pt x="f2" y="f2"/>
                  </a:lnTo>
                  <a:lnTo>
                    <a:pt x="f7" y="f2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35AC95D3-CCCE-459B-A64D-44B3E60F149A}"/>
                </a:ext>
              </a:extLst>
            </p:cNvPr>
            <p:cNvSpPr/>
            <p:nvPr/>
          </p:nvSpPr>
          <p:spPr>
            <a:xfrm>
              <a:off x="1600200" y="1801816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055AC7E7-2CA0-47C9-BC84-741830C077BF}"/>
                </a:ext>
              </a:extLst>
            </p:cNvPr>
            <p:cNvSpPr/>
            <p:nvPr/>
          </p:nvSpPr>
          <p:spPr>
            <a:xfrm>
              <a:off x="1381128" y="9528"/>
              <a:ext cx="371475" cy="1425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"/>
                <a:gd name="f4" fmla="val 898"/>
                <a:gd name="f5" fmla="val 219"/>
                <a:gd name="f6" fmla="val 383"/>
                <a:gd name="f7" fmla="val 15"/>
                <a:gd name="f8" fmla="val 380"/>
                <a:gd name="f9" fmla="val 892"/>
                <a:gd name="f10" fmla="*/ f0 1 234"/>
                <a:gd name="f11" fmla="*/ f1 1 898"/>
                <a:gd name="f12" fmla="+- f4 0 f2"/>
                <a:gd name="f13" fmla="+- f3 0 f2"/>
                <a:gd name="f14" fmla="*/ f13 1 234"/>
                <a:gd name="f15" fmla="*/ f12 1 898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34" h="898">
                  <a:moveTo>
                    <a:pt x="f5" y="f4"/>
                  </a:moveTo>
                  <a:lnTo>
                    <a:pt x="f2" y="f6"/>
                  </a:lnTo>
                  <a:lnTo>
                    <a:pt x="f2" y="f2"/>
                  </a:lnTo>
                  <a:lnTo>
                    <a:pt x="f7" y="f2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80104CE3-F832-46DC-835E-B424A547DCE0}"/>
                </a:ext>
              </a:extLst>
            </p:cNvPr>
            <p:cNvSpPr/>
            <p:nvPr/>
          </p:nvSpPr>
          <p:spPr>
            <a:xfrm>
              <a:off x="1643067" y="0"/>
              <a:ext cx="152403" cy="9128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5"/>
                <a:gd name="f5" fmla="val 78"/>
                <a:gd name="f6" fmla="val 192"/>
                <a:gd name="f7" fmla="val 6"/>
                <a:gd name="f8" fmla="val 15"/>
                <a:gd name="f9" fmla="val 189"/>
                <a:gd name="f10" fmla="*/ f0 1 96"/>
                <a:gd name="f11" fmla="*/ f1 1 575"/>
                <a:gd name="f12" fmla="+- f4 0 f2"/>
                <a:gd name="f13" fmla="+- f3 0 f2"/>
                <a:gd name="f14" fmla="*/ f13 1 96"/>
                <a:gd name="f15" fmla="*/ f12 1 575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6" h="575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5DD73EC3-8582-4597-9CDB-83B69F2FF380}"/>
                </a:ext>
              </a:extLst>
            </p:cNvPr>
            <p:cNvSpPr/>
            <p:nvPr/>
          </p:nvSpPr>
          <p:spPr>
            <a:xfrm>
              <a:off x="1685925" y="1420813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+- f3 0 f2"/>
                <a:gd name="f14" fmla="*/ f13 1 40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49B3742E-3118-4429-A3A2-66BCB56438FB}"/>
                </a:ext>
              </a:extLst>
            </p:cNvPr>
            <p:cNvSpPr/>
            <p:nvPr/>
          </p:nvSpPr>
          <p:spPr>
            <a:xfrm>
              <a:off x="1685925" y="9032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+- f3 0 f2"/>
                <a:gd name="f14" fmla="*/ f13 1 40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174810F5-4998-4782-B106-6FDC09F3FF04}"/>
                </a:ext>
              </a:extLst>
            </p:cNvPr>
            <p:cNvSpPr/>
            <p:nvPr/>
          </p:nvSpPr>
          <p:spPr>
            <a:xfrm>
              <a:off x="1743075" y="4764"/>
              <a:ext cx="419096" cy="5222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"/>
                <a:gd name="f4" fmla="val 329"/>
                <a:gd name="f5" fmla="val 252"/>
                <a:gd name="f6" fmla="val 45"/>
                <a:gd name="f7" fmla="val 120"/>
                <a:gd name="f8" fmla="val 6"/>
                <a:gd name="f9" fmla="val 15"/>
                <a:gd name="f10" fmla="val 60"/>
                <a:gd name="f11" fmla="val 111"/>
                <a:gd name="f12" fmla="val 317"/>
                <a:gd name="f13" fmla="*/ f0 1 264"/>
                <a:gd name="f14" fmla="*/ f1 1 329"/>
                <a:gd name="f15" fmla="+- f4 0 f2"/>
                <a:gd name="f16" fmla="+- f3 0 f2"/>
                <a:gd name="f17" fmla="*/ f16 1 264"/>
                <a:gd name="f18" fmla="*/ f15 1 329"/>
                <a:gd name="f19" fmla="*/ 0 1 f17"/>
                <a:gd name="f20" fmla="*/ f3 1 f17"/>
                <a:gd name="f21" fmla="*/ 0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64" h="329">
                  <a:moveTo>
                    <a:pt x="f5" y="f4"/>
                  </a:moveTo>
                  <a:lnTo>
                    <a:pt x="f6" y="f7"/>
                  </a:lnTo>
                  <a:lnTo>
                    <a:pt x="f2" y="f8"/>
                  </a:lnTo>
                  <a:lnTo>
                    <a:pt x="f9" y="f2"/>
                  </a:lnTo>
                  <a:lnTo>
                    <a:pt x="f10" y="f11"/>
                  </a:lnTo>
                  <a:lnTo>
                    <a:pt x="f3" y="f12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AE5611BD-17C2-48D6-A9B8-47EE39AB1FF8}"/>
                </a:ext>
              </a:extLst>
            </p:cNvPr>
            <p:cNvSpPr/>
            <p:nvPr/>
          </p:nvSpPr>
          <p:spPr>
            <a:xfrm>
              <a:off x="2119314" y="488947"/>
              <a:ext cx="161921" cy="147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"/>
                <a:gd name="f4" fmla="val 31"/>
                <a:gd name="f5" fmla="val 17"/>
                <a:gd name="f6" fmla="val 13"/>
                <a:gd name="f7" fmla="val 9"/>
                <a:gd name="f8" fmla="val 30"/>
                <a:gd name="f9" fmla="val 6"/>
                <a:gd name="f10" fmla="val 27"/>
                <a:gd name="f11" fmla="val 20"/>
                <a:gd name="f12" fmla="val 10"/>
                <a:gd name="f13" fmla="val 4"/>
                <a:gd name="f14" fmla="val 1"/>
                <a:gd name="f15" fmla="val 21"/>
                <a:gd name="f16" fmla="val 25"/>
                <a:gd name="f17" fmla="val 28"/>
                <a:gd name="f18" fmla="val 14"/>
                <a:gd name="f19" fmla="val 11"/>
                <a:gd name="f20" fmla="val 5"/>
                <a:gd name="f21" fmla="val 7"/>
                <a:gd name="f22" fmla="val 12"/>
                <a:gd name="f23" fmla="val 19"/>
                <a:gd name="f24" fmla="val 24"/>
                <a:gd name="f25" fmla="val 26"/>
                <a:gd name="f26" fmla="val 23"/>
                <a:gd name="f27" fmla="*/ f0 1 34"/>
                <a:gd name="f28" fmla="*/ f1 1 31"/>
                <a:gd name="f29" fmla="+- f4 0 f2"/>
                <a:gd name="f30" fmla="+- f3 0 f2"/>
                <a:gd name="f31" fmla="*/ f30 1 34"/>
                <a:gd name="f32" fmla="*/ f29 1 31"/>
                <a:gd name="f33" fmla="*/ 0 1 f31"/>
                <a:gd name="f34" fmla="*/ f3 1 f31"/>
                <a:gd name="f35" fmla="*/ 0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4" h="31">
                  <a:moveTo>
                    <a:pt x="f5" y="f4"/>
                  </a:moveTo>
                  <a:cubicBezTo>
                    <a:pt x="f6" y="f4"/>
                    <a:pt x="f7" y="f8"/>
                    <a:pt x="f9" y="f10"/>
                  </a:cubicBezTo>
                  <a:cubicBezTo>
                    <a:pt x="f2" y="f11"/>
                    <a:pt x="f2" y="f12"/>
                    <a:pt x="f9" y="f13"/>
                  </a:cubicBezTo>
                  <a:cubicBezTo>
                    <a:pt x="f7" y="f14"/>
                    <a:pt x="f6" y="f2"/>
                    <a:pt x="f5" y="f2"/>
                  </a:cubicBezTo>
                  <a:cubicBezTo>
                    <a:pt x="f15" y="f2"/>
                    <a:pt x="f16" y="f14"/>
                    <a:pt x="f17" y="f13"/>
                  </a:cubicBezTo>
                  <a:cubicBezTo>
                    <a:pt x="f3" y="f12"/>
                    <a:pt x="f3" y="f11"/>
                    <a:pt x="f17" y="f10"/>
                  </a:cubicBezTo>
                  <a:cubicBezTo>
                    <a:pt x="f16" y="f8"/>
                    <a:pt x="f15" y="f4"/>
                    <a:pt x="f5" y="f4"/>
                  </a:cubicBezTo>
                  <a:close/>
                  <a:moveTo>
                    <a:pt x="f5" y="f13"/>
                  </a:moveTo>
                  <a:cubicBezTo>
                    <a:pt x="f18" y="f13"/>
                    <a:pt x="f19" y="f20"/>
                    <a:pt x="f7" y="f21"/>
                  </a:cubicBezTo>
                  <a:cubicBezTo>
                    <a:pt x="f13" y="f22"/>
                    <a:pt x="f13" y="f23"/>
                    <a:pt x="f7" y="f24"/>
                  </a:cubicBezTo>
                  <a:cubicBezTo>
                    <a:pt x="f19" y="f25"/>
                    <a:pt x="f18" y="f10"/>
                    <a:pt x="f5" y="f10"/>
                  </a:cubicBezTo>
                  <a:cubicBezTo>
                    <a:pt x="f11" y="f10"/>
                    <a:pt x="f26" y="f25"/>
                    <a:pt x="f16" y="f24"/>
                  </a:cubicBezTo>
                  <a:cubicBezTo>
                    <a:pt x="f8" y="f23"/>
                    <a:pt x="f8" y="f22"/>
                    <a:pt x="f16" y="f21"/>
                  </a:cubicBezTo>
                  <a:cubicBezTo>
                    <a:pt x="f26" y="f20"/>
                    <a:pt x="f11" y="f13"/>
                    <a:pt x="f5" y="f13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44C4AA8E-83B6-403C-A096-9037758C8387}"/>
                </a:ext>
              </a:extLst>
            </p:cNvPr>
            <p:cNvSpPr/>
            <p:nvPr/>
          </p:nvSpPr>
          <p:spPr>
            <a:xfrm>
              <a:off x="952503" y="4764"/>
              <a:ext cx="152403" cy="9080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2"/>
                <a:gd name="f5" fmla="val 15"/>
                <a:gd name="f6" fmla="val 189"/>
                <a:gd name="f7" fmla="val 81"/>
                <a:gd name="f8" fmla="val 6"/>
                <a:gd name="f9" fmla="val 192"/>
                <a:gd name="f10" fmla="*/ f0 1 96"/>
                <a:gd name="f11" fmla="*/ f1 1 572"/>
                <a:gd name="f12" fmla="+- f4 0 f2"/>
                <a:gd name="f13" fmla="+- f3 0 f2"/>
                <a:gd name="f14" fmla="*/ f13 1 96"/>
                <a:gd name="f15" fmla="*/ f12 1 572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6" h="572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F4F1AA5A-CF3B-40AF-800A-E72CDFAC3DC3}"/>
                </a:ext>
              </a:extLst>
            </p:cNvPr>
            <p:cNvSpPr/>
            <p:nvPr/>
          </p:nvSpPr>
          <p:spPr>
            <a:xfrm>
              <a:off x="866778" y="9032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12"/>
                <a:gd name="f10" fmla="val 29"/>
                <a:gd name="f11" fmla="val 36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9"/>
                    <a:pt x="f7" y="f4"/>
                  </a:cubicBezTo>
                  <a:cubicBezTo>
                    <a:pt x="f7" y="f10"/>
                    <a:pt x="f8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0CF626AD-8C74-445D-8ADF-B3EBC05CA0F8}"/>
                </a:ext>
              </a:extLst>
            </p:cNvPr>
            <p:cNvSpPr/>
            <p:nvPr/>
          </p:nvSpPr>
          <p:spPr>
            <a:xfrm>
              <a:off x="890589" y="1554159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79075930-54EC-4CD9-8ABB-8CCF97A2CF62}"/>
                </a:ext>
              </a:extLst>
            </p:cNvPr>
            <p:cNvSpPr/>
            <p:nvPr/>
          </p:nvSpPr>
          <p:spPr>
            <a:xfrm>
              <a:off x="738185" y="5622929"/>
              <a:ext cx="338135" cy="12160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3"/>
                <a:gd name="f4" fmla="val 766"/>
                <a:gd name="f5" fmla="val 195"/>
                <a:gd name="f6" fmla="val 464"/>
                <a:gd name="f7" fmla="val 6"/>
                <a:gd name="f8" fmla="val 12"/>
                <a:gd name="f9" fmla="val 461"/>
                <a:gd name="f10" fmla="*/ f0 1 213"/>
                <a:gd name="f11" fmla="*/ f1 1 766"/>
                <a:gd name="f12" fmla="+- f4 0 f2"/>
                <a:gd name="f13" fmla="+- f3 0 f2"/>
                <a:gd name="f14" fmla="*/ f13 1 213"/>
                <a:gd name="f15" fmla="*/ f12 1 766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13" h="766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D4208140-3730-4359-B3BC-3F759294C4D0}"/>
                </a:ext>
              </a:extLst>
            </p:cNvPr>
            <p:cNvSpPr/>
            <p:nvPr/>
          </p:nvSpPr>
          <p:spPr>
            <a:xfrm>
              <a:off x="647696" y="5480054"/>
              <a:ext cx="157167" cy="15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"/>
                <a:gd name="f4" fmla="val 17"/>
                <a:gd name="f5" fmla="val 8"/>
                <a:gd name="f6" fmla="val 26"/>
                <a:gd name="f7" fmla="val 4"/>
                <a:gd name="f8" fmla="val 10"/>
                <a:gd name="f9" fmla="val 24"/>
                <a:gd name="f10" fmla="val 29"/>
                <a:gd name="f11" fmla="val 23"/>
                <a:gd name="f12" fmla="*/ f0 1 33"/>
                <a:gd name="f13" fmla="*/ f1 1 33"/>
                <a:gd name="f14" fmla="+- f3 0 f2"/>
                <a:gd name="f15" fmla="*/ f14 1 33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3" h="33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CA949B66-0665-4797-B406-394357D98E5D}"/>
                </a:ext>
              </a:extLst>
            </p:cNvPr>
            <p:cNvSpPr/>
            <p:nvPr/>
          </p:nvSpPr>
          <p:spPr>
            <a:xfrm>
              <a:off x="66678" y="9032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32"/>
                <a:gd name="f8" fmla="val 4"/>
                <a:gd name="f9" fmla="val 12"/>
                <a:gd name="f10" fmla="val 29"/>
                <a:gd name="f11" fmla="val 36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7" y="f2"/>
                    <a:pt x="f3" y="f5"/>
                    <a:pt x="f3" y="f4"/>
                  </a:cubicBezTo>
                  <a:cubicBezTo>
                    <a:pt x="f3" y="f6"/>
                    <a:pt x="f7" y="f3"/>
                    <a:pt x="f4" y="f3"/>
                  </a:cubicBezTo>
                  <a:close/>
                  <a:moveTo>
                    <a:pt x="f4" y="f8"/>
                  </a:moveTo>
                  <a:cubicBezTo>
                    <a:pt x="f9" y="f8"/>
                    <a:pt x="f8" y="f9"/>
                    <a:pt x="f8" y="f4"/>
                  </a:cubicBezTo>
                  <a:cubicBezTo>
                    <a:pt x="f8" y="f10"/>
                    <a:pt x="f9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8"/>
                    <a:pt x="f4" y="f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DAF8954B-549D-41DF-B59A-C96F6F5640A9}"/>
                </a:ext>
              </a:extLst>
            </p:cNvPr>
            <p:cNvSpPr/>
            <p:nvPr/>
          </p:nvSpPr>
          <p:spPr>
            <a:xfrm>
              <a:off x="0" y="3897309"/>
              <a:ext cx="133346" cy="26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4"/>
                <a:gd name="f4" fmla="val 168"/>
                <a:gd name="f5" fmla="val 69"/>
                <a:gd name="f6" fmla="val 6"/>
                <a:gd name="f7" fmla="val 12"/>
                <a:gd name="f8" fmla="val 162"/>
                <a:gd name="f9" fmla="*/ f0 1 84"/>
                <a:gd name="f10" fmla="*/ f1 1 168"/>
                <a:gd name="f11" fmla="+- f4 0 f2"/>
                <a:gd name="f12" fmla="+- f3 0 f2"/>
                <a:gd name="f13" fmla="*/ f12 1 84"/>
                <a:gd name="f14" fmla="*/ f11 1 16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4" h="168">
                  <a:moveTo>
                    <a:pt x="f5" y="f4"/>
                  </a:move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DFC87036-73FE-44CD-A13C-86F5D058ADED}"/>
                </a:ext>
              </a:extLst>
            </p:cNvPr>
            <p:cNvSpPr/>
            <p:nvPr/>
          </p:nvSpPr>
          <p:spPr>
            <a:xfrm>
              <a:off x="66678" y="4149720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B44B3FA0-5955-44E9-BFE1-325ACCA70A3B}"/>
                </a:ext>
              </a:extLst>
            </p:cNvPr>
            <p:cNvSpPr/>
            <p:nvPr/>
          </p:nvSpPr>
          <p:spPr>
            <a:xfrm>
              <a:off x="0" y="1644648"/>
              <a:ext cx="133346" cy="269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4"/>
                <a:gd name="f4" fmla="val 170"/>
                <a:gd name="f5" fmla="val 12"/>
                <a:gd name="f6" fmla="val 164"/>
                <a:gd name="f7" fmla="val 69"/>
                <a:gd name="f8" fmla="val 6"/>
                <a:gd name="f9" fmla="*/ f0 1 84"/>
                <a:gd name="f10" fmla="*/ f1 1 170"/>
                <a:gd name="f11" fmla="+- f4 0 f2"/>
                <a:gd name="f12" fmla="+- f3 0 f2"/>
                <a:gd name="f13" fmla="*/ f12 1 84"/>
                <a:gd name="f14" fmla="*/ f11 1 17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4" h="170">
                  <a:moveTo>
                    <a:pt x="f5" y="f4"/>
                  </a:move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C7F54F49-BB75-490F-BD72-AC771E30404D}"/>
                </a:ext>
              </a:extLst>
            </p:cNvPr>
            <p:cNvSpPr/>
            <p:nvPr/>
          </p:nvSpPr>
          <p:spPr>
            <a:xfrm>
              <a:off x="66678" y="1468434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836431E6-630D-4926-8BA4-706EDE1536D6}"/>
                </a:ext>
              </a:extLst>
            </p:cNvPr>
            <p:cNvSpPr/>
            <p:nvPr/>
          </p:nvSpPr>
          <p:spPr>
            <a:xfrm>
              <a:off x="695328" y="4764"/>
              <a:ext cx="309560" cy="1558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5"/>
                <a:gd name="f4" fmla="val 982"/>
                <a:gd name="f5" fmla="val 177"/>
                <a:gd name="f6" fmla="val 805"/>
                <a:gd name="f7" fmla="val 629"/>
                <a:gd name="f8" fmla="val 18"/>
                <a:gd name="f9" fmla="val 623"/>
                <a:gd name="f10" fmla="val 796"/>
                <a:gd name="f11" fmla="*/ f0 1 195"/>
                <a:gd name="f12" fmla="*/ f1 1 982"/>
                <a:gd name="f13" fmla="+- f4 0 f2"/>
                <a:gd name="f14" fmla="+- f3 0 f2"/>
                <a:gd name="f15" fmla="*/ f14 1 195"/>
                <a:gd name="f16" fmla="*/ f13 1 982"/>
                <a:gd name="f17" fmla="*/ 0 1 f15"/>
                <a:gd name="f18" fmla="*/ f3 1 f15"/>
                <a:gd name="f19" fmla="*/ 0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95" h="982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2" y="f2"/>
                  </a:lnTo>
                  <a:lnTo>
                    <a:pt x="f8" y="f2"/>
                  </a:lnTo>
                  <a:lnTo>
                    <a:pt x="f8" y="f9"/>
                  </a:lnTo>
                  <a:lnTo>
                    <a:pt x="f3" y="f10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086C156F-EDF3-4D26-89FD-CB093FCC073D}"/>
                </a:ext>
              </a:extLst>
            </p:cNvPr>
            <p:cNvSpPr/>
            <p:nvPr/>
          </p:nvSpPr>
          <p:spPr>
            <a:xfrm>
              <a:off x="57150" y="4881560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2"/>
                <a:gd name="f9" fmla="val 11"/>
                <a:gd name="f10" fmla="val 29"/>
                <a:gd name="f11" fmla="val 36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9"/>
                    <a:pt x="f7" y="f4"/>
                  </a:cubicBezTo>
                  <a:cubicBezTo>
                    <a:pt x="f7" y="f10"/>
                    <a:pt x="f8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3B2C01D4-F386-4802-9FF1-B66971D9C21A}"/>
                </a:ext>
              </a:extLst>
            </p:cNvPr>
            <p:cNvSpPr/>
            <p:nvPr/>
          </p:nvSpPr>
          <p:spPr>
            <a:xfrm>
              <a:off x="138110" y="5060947"/>
              <a:ext cx="304796" cy="1777995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92"/>
                <a:gd name="f5" fmla="val 1120"/>
                <a:gd name="f6" fmla="val 177"/>
                <a:gd name="f7" fmla="val 183"/>
                <a:gd name="f8" fmla="val 15"/>
                <a:gd name="f9" fmla="val 354"/>
                <a:gd name="f10" fmla="*/ f1 1 192"/>
                <a:gd name="f11" fmla="*/ f2 1 1120"/>
                <a:gd name="f12" fmla="+- f5 0 f3"/>
                <a:gd name="f13" fmla="+- f4 0 f3"/>
                <a:gd name="f14" fmla="*/ f13 1 192"/>
                <a:gd name="f15" fmla="*/ f12 1 1120"/>
                <a:gd name="f16" fmla="*/ 0 1 f14"/>
                <a:gd name="f17" fmla="*/ f4 1 f14"/>
                <a:gd name="f18" fmla="*/ 0 1 f15"/>
                <a:gd name="f19" fmla="*/ f5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92" h="1120">
                  <a:moveTo>
                    <a:pt x="f4" y="f5"/>
                  </a:moveTo>
                  <a:lnTo>
                    <a:pt x="f6" y="f5"/>
                  </a:lnTo>
                  <a:lnTo>
                    <a:pt x="f6" y="f0"/>
                  </a:lnTo>
                  <a:lnTo>
                    <a:pt x="f3" y="f7"/>
                  </a:lnTo>
                  <a:lnTo>
                    <a:pt x="f3" y="f3"/>
                  </a:lnTo>
                  <a:lnTo>
                    <a:pt x="f8" y="f3"/>
                  </a:lnTo>
                  <a:lnTo>
                    <a:pt x="f8" y="f6"/>
                  </a:lnTo>
                  <a:lnTo>
                    <a:pt x="f4" y="f9"/>
                  </a:lnTo>
                  <a:lnTo>
                    <a:pt x="f4" y="f5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8073B56E-2458-48A6-98B6-EBEF6D29B38C}"/>
                </a:ext>
              </a:extLst>
            </p:cNvPr>
            <p:cNvSpPr/>
            <p:nvPr/>
          </p:nvSpPr>
          <p:spPr>
            <a:xfrm>
              <a:off x="561971" y="6430966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2"/>
                <a:gd name="f9" fmla="val 11"/>
                <a:gd name="f10" fmla="val 29"/>
                <a:gd name="f11" fmla="val 36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9"/>
                    <a:pt x="f7" y="f4"/>
                  </a:cubicBezTo>
                  <a:cubicBezTo>
                    <a:pt x="f7" y="f10"/>
                    <a:pt x="f8" y="f11"/>
                    <a:pt x="f4" y="f11"/>
                  </a:cubicBezTo>
                  <a:cubicBezTo>
                    <a:pt x="f10" y="f11"/>
                    <a:pt x="f11" y="f10"/>
                    <a:pt x="f11" y="f4"/>
                  </a:cubicBezTo>
                  <a:cubicBezTo>
                    <a:pt x="f11" y="f9"/>
                    <a:pt x="f10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2" name="Rectangle 33">
              <a:extLst>
                <a:ext uri="{FF2B5EF4-FFF2-40B4-BE49-F238E27FC236}">
                  <a16:creationId xmlns:a16="http://schemas.microsoft.com/office/drawing/2014/main" id="{93F2951E-B1C6-47E7-9F73-871A648B8F14}"/>
                </a:ext>
              </a:extLst>
            </p:cNvPr>
            <p:cNvSpPr/>
            <p:nvPr/>
          </p:nvSpPr>
          <p:spPr>
            <a:xfrm>
              <a:off x="642942" y="6610353"/>
              <a:ext cx="23810" cy="242892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C9EA42F1-D5EE-4869-9325-51CF2895EDA1}"/>
                </a:ext>
              </a:extLst>
            </p:cNvPr>
            <p:cNvSpPr/>
            <p:nvPr/>
          </p:nvSpPr>
          <p:spPr>
            <a:xfrm>
              <a:off x="76196" y="6430966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32"/>
                <a:gd name="f8" fmla="val 4"/>
                <a:gd name="f9" fmla="val 12"/>
                <a:gd name="f10" fmla="val 11"/>
                <a:gd name="f11" fmla="val 29"/>
                <a:gd name="f12" fmla="val 36"/>
                <a:gd name="f13" fmla="*/ f0 1 40"/>
                <a:gd name="f14" fmla="*/ f1 1 40"/>
                <a:gd name="f15" fmla="+- f3 0 f2"/>
                <a:gd name="f16" fmla="*/ f15 1 40"/>
                <a:gd name="f17" fmla="*/ 0 1 f16"/>
                <a:gd name="f18" fmla="*/ f3 1 f16"/>
                <a:gd name="f19" fmla="*/ f17 f13 1"/>
                <a:gd name="f20" fmla="*/ f18 f13 1"/>
                <a:gd name="f21" fmla="*/ f18 f14 1"/>
                <a:gd name="f22" fmla="*/ f1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7" y="f2"/>
                    <a:pt x="f3" y="f5"/>
                    <a:pt x="f3" y="f4"/>
                  </a:cubicBezTo>
                  <a:cubicBezTo>
                    <a:pt x="f3" y="f6"/>
                    <a:pt x="f7" y="f3"/>
                    <a:pt x="f4" y="f3"/>
                  </a:cubicBezTo>
                  <a:close/>
                  <a:moveTo>
                    <a:pt x="f4" y="f8"/>
                  </a:moveTo>
                  <a:cubicBezTo>
                    <a:pt x="f9" y="f8"/>
                    <a:pt x="f8" y="f10"/>
                    <a:pt x="f8" y="f4"/>
                  </a:cubicBezTo>
                  <a:cubicBezTo>
                    <a:pt x="f8" y="f11"/>
                    <a:pt x="f9" y="f12"/>
                    <a:pt x="f4" y="f12"/>
                  </a:cubicBezTo>
                  <a:cubicBezTo>
                    <a:pt x="f11" y="f12"/>
                    <a:pt x="f12" y="f11"/>
                    <a:pt x="f12" y="f4"/>
                  </a:cubicBezTo>
                  <a:cubicBezTo>
                    <a:pt x="f12" y="f10"/>
                    <a:pt x="f11" y="f8"/>
                    <a:pt x="f4" y="f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67DBD738-1895-4A40-9848-971F275A6514}"/>
                </a:ext>
              </a:extLst>
            </p:cNvPr>
            <p:cNvSpPr/>
            <p:nvPr/>
          </p:nvSpPr>
          <p:spPr>
            <a:xfrm>
              <a:off x="0" y="5978520"/>
              <a:ext cx="190496" cy="461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"/>
                <a:gd name="f4" fmla="val 291"/>
                <a:gd name="f5" fmla="val 105"/>
                <a:gd name="f6" fmla="val 114"/>
                <a:gd name="f7" fmla="val 9"/>
                <a:gd name="f8" fmla="val 12"/>
                <a:gd name="f9" fmla="val 108"/>
                <a:gd name="f10" fmla="*/ f0 1 120"/>
                <a:gd name="f11" fmla="*/ f1 1 291"/>
                <a:gd name="f12" fmla="+- f4 0 f2"/>
                <a:gd name="f13" fmla="+- f3 0 f2"/>
                <a:gd name="f14" fmla="*/ f13 1 120"/>
                <a:gd name="f15" fmla="*/ f12 1 291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20" h="291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3DC9D044-99E3-4211-A4AC-F55058B75912}"/>
                </a:ext>
              </a:extLst>
            </p:cNvPr>
            <p:cNvSpPr/>
            <p:nvPr/>
          </p:nvSpPr>
          <p:spPr>
            <a:xfrm>
              <a:off x="1014417" y="1801816"/>
              <a:ext cx="214317" cy="7556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"/>
                <a:gd name="f4" fmla="val 476"/>
                <a:gd name="f5" fmla="val 12"/>
                <a:gd name="f6" fmla="val 128"/>
                <a:gd name="f7" fmla="val 126"/>
                <a:gd name="f8" fmla="val 9"/>
                <a:gd name="f9" fmla="val 131"/>
                <a:gd name="f10" fmla="*/ f0 1 135"/>
                <a:gd name="f11" fmla="*/ f1 1 476"/>
                <a:gd name="f12" fmla="+- f4 0 f2"/>
                <a:gd name="f13" fmla="+- f3 0 f2"/>
                <a:gd name="f14" fmla="*/ f13 1 135"/>
                <a:gd name="f15" fmla="*/ f12 1 476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35" h="476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E39C44EB-B374-4EB6-A7D8-A338BD6BC137}"/>
                </a:ext>
              </a:extLst>
            </p:cNvPr>
            <p:cNvSpPr/>
            <p:nvPr/>
          </p:nvSpPr>
          <p:spPr>
            <a:xfrm>
              <a:off x="938210" y="2547939"/>
              <a:ext cx="166685" cy="16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"/>
                <a:gd name="f4" fmla="val 34"/>
                <a:gd name="f5" fmla="val 18"/>
                <a:gd name="f6" fmla="val 8"/>
                <a:gd name="f7" fmla="val 26"/>
                <a:gd name="f8" fmla="val 17"/>
                <a:gd name="f9" fmla="val 7"/>
                <a:gd name="f10" fmla="val 27"/>
                <a:gd name="f11" fmla="val 4"/>
                <a:gd name="f12" fmla="val 10"/>
                <a:gd name="f13" fmla="val 24"/>
                <a:gd name="f14" fmla="val 30"/>
                <a:gd name="f15" fmla="val 25"/>
                <a:gd name="f16" fmla="val 31"/>
                <a:gd name="f17" fmla="*/ f0 1 35"/>
                <a:gd name="f18" fmla="*/ f1 1 34"/>
                <a:gd name="f19" fmla="+- f4 0 f2"/>
                <a:gd name="f20" fmla="+- f3 0 f2"/>
                <a:gd name="f21" fmla="*/ f20 1 35"/>
                <a:gd name="f22" fmla="*/ f19 1 34"/>
                <a:gd name="f23" fmla="*/ 0 1 f21"/>
                <a:gd name="f24" fmla="*/ f3 1 f21"/>
                <a:gd name="f25" fmla="*/ 0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5" h="34">
                  <a:moveTo>
                    <a:pt x="f5" y="f4"/>
                  </a:moveTo>
                  <a:cubicBezTo>
                    <a:pt x="f6" y="f4"/>
                    <a:pt x="f2" y="f7"/>
                    <a:pt x="f2" y="f8"/>
                  </a:cubicBezTo>
                  <a:cubicBezTo>
                    <a:pt x="f2" y="f9"/>
                    <a:pt x="f6" y="f2"/>
                    <a:pt x="f5" y="f2"/>
                  </a:cubicBezTo>
                  <a:cubicBezTo>
                    <a:pt x="f10" y="f2"/>
                    <a:pt x="f3" y="f9"/>
                    <a:pt x="f3" y="f8"/>
                  </a:cubicBezTo>
                  <a:cubicBezTo>
                    <a:pt x="f3" y="f7"/>
                    <a:pt x="f10" y="f4"/>
                    <a:pt x="f5" y="f4"/>
                  </a:cubicBezTo>
                  <a:close/>
                  <a:moveTo>
                    <a:pt x="f5" y="f11"/>
                  </a:moveTo>
                  <a:cubicBezTo>
                    <a:pt x="f12" y="f11"/>
                    <a:pt x="f11" y="f12"/>
                    <a:pt x="f11" y="f8"/>
                  </a:cubicBezTo>
                  <a:cubicBezTo>
                    <a:pt x="f11" y="f13"/>
                    <a:pt x="f12" y="f14"/>
                    <a:pt x="f5" y="f14"/>
                  </a:cubicBezTo>
                  <a:cubicBezTo>
                    <a:pt x="f15" y="f14"/>
                    <a:pt x="f16" y="f13"/>
                    <a:pt x="f16" y="f8"/>
                  </a:cubicBezTo>
                  <a:cubicBezTo>
                    <a:pt x="f16" y="f12"/>
                    <a:pt x="f15" y="f11"/>
                    <a:pt x="f5" y="f1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6BC2AF9D-D0A9-45C5-ADBA-5346B17D1A09}"/>
                </a:ext>
              </a:extLst>
            </p:cNvPr>
            <p:cNvSpPr/>
            <p:nvPr/>
          </p:nvSpPr>
          <p:spPr>
            <a:xfrm>
              <a:off x="595310" y="4764"/>
              <a:ext cx="638178" cy="40259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2"/>
                <a:gd name="f4" fmla="val 2536"/>
                <a:gd name="f5" fmla="val 387"/>
                <a:gd name="f6" fmla="val 2311"/>
                <a:gd name="f7" fmla="val 1925"/>
                <a:gd name="f8" fmla="val 15"/>
                <a:gd name="f9" fmla="val 1916"/>
                <a:gd name="f10" fmla="val 2302"/>
                <a:gd name="f11" fmla="*/ f0 1 402"/>
                <a:gd name="f12" fmla="*/ f1 1 2536"/>
                <a:gd name="f13" fmla="+- f4 0 f2"/>
                <a:gd name="f14" fmla="+- f3 0 f2"/>
                <a:gd name="f15" fmla="*/ f14 1 402"/>
                <a:gd name="f16" fmla="*/ f13 1 2536"/>
                <a:gd name="f17" fmla="*/ 0 1 f15"/>
                <a:gd name="f18" fmla="*/ f3 1 f15"/>
                <a:gd name="f19" fmla="*/ 0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02" h="2536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2" y="f2"/>
                  </a:lnTo>
                  <a:lnTo>
                    <a:pt x="f8" y="f2"/>
                  </a:lnTo>
                  <a:lnTo>
                    <a:pt x="f8" y="f9"/>
                  </a:lnTo>
                  <a:lnTo>
                    <a:pt x="f3" y="f10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B8E3AA7F-9AF8-406D-B541-6E19B3846918}"/>
                </a:ext>
              </a:extLst>
            </p:cNvPr>
            <p:cNvSpPr/>
            <p:nvPr/>
          </p:nvSpPr>
          <p:spPr>
            <a:xfrm>
              <a:off x="1223960" y="1382709"/>
              <a:ext cx="142875" cy="476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"/>
                <a:gd name="f4" fmla="val 300"/>
                <a:gd name="f5" fmla="val 78"/>
                <a:gd name="f6" fmla="val 84"/>
                <a:gd name="f7" fmla="val 9"/>
                <a:gd name="f8" fmla="val 81"/>
                <a:gd name="f9" fmla="*/ f0 1 90"/>
                <a:gd name="f10" fmla="*/ f1 1 300"/>
                <a:gd name="f11" fmla="+- f4 0 f2"/>
                <a:gd name="f12" fmla="+- f3 0 f2"/>
                <a:gd name="f13" fmla="*/ f12 1 90"/>
                <a:gd name="f14" fmla="*/ f11 1 300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90" h="300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93419850-EEB2-4B65-8432-E0EC37980C16}"/>
                </a:ext>
              </a:extLst>
            </p:cNvPr>
            <p:cNvSpPr/>
            <p:nvPr/>
          </p:nvSpPr>
          <p:spPr>
            <a:xfrm>
              <a:off x="1300167" y="1849438"/>
              <a:ext cx="109535" cy="107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12"/>
                <a:gd name="f5" fmla="val 5"/>
                <a:gd name="f6" fmla="val 18"/>
                <a:gd name="f7" fmla="val 4"/>
                <a:gd name="f8" fmla="val 8"/>
                <a:gd name="f9" fmla="val 16"/>
                <a:gd name="f10" fmla="val 19"/>
                <a:gd name="f11" fmla="*/ f0 1 23"/>
                <a:gd name="f12" fmla="*/ f1 1 23"/>
                <a:gd name="f13" fmla="+- f3 0 f2"/>
                <a:gd name="f14" fmla="*/ f13 1 23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3" h="23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5AC9790D-BEDF-4011-9F32-9911CE15018F}"/>
                </a:ext>
              </a:extLst>
            </p:cNvPr>
            <p:cNvSpPr/>
            <p:nvPr/>
          </p:nvSpPr>
          <p:spPr>
            <a:xfrm>
              <a:off x="280985" y="3417890"/>
              <a:ext cx="142875" cy="4746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"/>
                <a:gd name="f4" fmla="val 299"/>
                <a:gd name="f5" fmla="val 12"/>
                <a:gd name="f6" fmla="val 80"/>
                <a:gd name="f7" fmla="val 81"/>
                <a:gd name="f8" fmla="val 8"/>
                <a:gd name="f9" fmla="val 83"/>
                <a:gd name="f10" fmla="*/ f0 1 90"/>
                <a:gd name="f11" fmla="*/ f1 1 299"/>
                <a:gd name="f12" fmla="+- f4 0 f2"/>
                <a:gd name="f13" fmla="+- f3 0 f2"/>
                <a:gd name="f14" fmla="*/ f13 1 90"/>
                <a:gd name="f15" fmla="*/ f12 1 299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0" h="299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7" y="f2"/>
                  </a:lnTo>
                  <a:lnTo>
                    <a:pt x="f3" y="f8"/>
                  </a:lnTo>
                  <a:lnTo>
                    <a:pt x="f5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0BF11C77-0570-43CD-A275-794872BB2365}"/>
                </a:ext>
              </a:extLst>
            </p:cNvPr>
            <p:cNvSpPr/>
            <p:nvPr/>
          </p:nvSpPr>
          <p:spPr>
            <a:xfrm>
              <a:off x="238128" y="3883027"/>
              <a:ext cx="109535" cy="109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11"/>
                <a:gd name="f5" fmla="val 5"/>
                <a:gd name="f6" fmla="val 18"/>
                <a:gd name="f7" fmla="val 12"/>
                <a:gd name="f8" fmla="val 17"/>
                <a:gd name="f9" fmla="val 4"/>
                <a:gd name="f10" fmla="val 7"/>
                <a:gd name="f11" fmla="val 8"/>
                <a:gd name="f12" fmla="val 16"/>
                <a:gd name="f13" fmla="val 19"/>
                <a:gd name="f14" fmla="val 15"/>
                <a:gd name="f15" fmla="*/ f0 1 23"/>
                <a:gd name="f16" fmla="*/ f1 1 23"/>
                <a:gd name="f17" fmla="+- f3 0 f2"/>
                <a:gd name="f18" fmla="*/ f17 1 23"/>
                <a:gd name="f19" fmla="*/ 0 1 f18"/>
                <a:gd name="f20" fmla="*/ f3 1 f18"/>
                <a:gd name="f21" fmla="*/ f19 f15 1"/>
                <a:gd name="f22" fmla="*/ f20 f15 1"/>
                <a:gd name="f23" fmla="*/ f20 f16 1"/>
                <a:gd name="f24" fmla="*/ f1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3" h="23">
                  <a:moveTo>
                    <a:pt x="f4" y="f3"/>
                  </a:moveTo>
                  <a:cubicBezTo>
                    <a:pt x="f5" y="f3"/>
                    <a:pt x="f2" y="f6"/>
                    <a:pt x="f2" y="f7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8" y="f2"/>
                    <a:pt x="f3" y="f5"/>
                    <a:pt x="f3" y="f7"/>
                  </a:cubicBezTo>
                  <a:cubicBezTo>
                    <a:pt x="f3" y="f6"/>
                    <a:pt x="f8" y="f3"/>
                    <a:pt x="f4" y="f3"/>
                  </a:cubicBezTo>
                  <a:close/>
                  <a:moveTo>
                    <a:pt x="f4" y="f9"/>
                  </a:moveTo>
                  <a:cubicBezTo>
                    <a:pt x="f10" y="f9"/>
                    <a:pt x="f9" y="f11"/>
                    <a:pt x="f9" y="f7"/>
                  </a:cubicBezTo>
                  <a:cubicBezTo>
                    <a:pt x="f9" y="f12"/>
                    <a:pt x="f10" y="f13"/>
                    <a:pt x="f4" y="f13"/>
                  </a:cubicBezTo>
                  <a:cubicBezTo>
                    <a:pt x="f14" y="f13"/>
                    <a:pt x="f13" y="f12"/>
                    <a:pt x="f13" y="f7"/>
                  </a:cubicBezTo>
                  <a:cubicBezTo>
                    <a:pt x="f13" y="f11"/>
                    <a:pt x="f14" y="f9"/>
                    <a:pt x="f4" y="f9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53698D5C-E1BF-42FE-8785-0880A68A2F05}"/>
                </a:ext>
              </a:extLst>
            </p:cNvPr>
            <p:cNvSpPr/>
            <p:nvPr/>
          </p:nvSpPr>
          <p:spPr>
            <a:xfrm>
              <a:off x="4764" y="2166935"/>
              <a:ext cx="114300" cy="4524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"/>
                <a:gd name="f4" fmla="val 285"/>
                <a:gd name="f5" fmla="val 6"/>
                <a:gd name="f6" fmla="val 276"/>
                <a:gd name="f7" fmla="val 60"/>
                <a:gd name="f8" fmla="val 216"/>
                <a:gd name="f9" fmla="val 222"/>
                <a:gd name="f10" fmla="*/ f0 1 72"/>
                <a:gd name="f11" fmla="*/ f1 1 285"/>
                <a:gd name="f12" fmla="+- f4 0 f2"/>
                <a:gd name="f13" fmla="+- f3 0 f2"/>
                <a:gd name="f14" fmla="*/ f13 1 72"/>
                <a:gd name="f15" fmla="*/ f12 1 285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72" h="285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7" y="f2"/>
                  </a:lnTo>
                  <a:lnTo>
                    <a:pt x="f3" y="f2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481A7558-CA23-4DAB-A6E1-4FE880C1CD77}"/>
                </a:ext>
              </a:extLst>
            </p:cNvPr>
            <p:cNvSpPr/>
            <p:nvPr/>
          </p:nvSpPr>
          <p:spPr>
            <a:xfrm>
              <a:off x="52385" y="2066928"/>
              <a:ext cx="109535" cy="109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12"/>
                <a:gd name="f5" fmla="val 5"/>
                <a:gd name="f6" fmla="val 18"/>
                <a:gd name="f7" fmla="val 4"/>
                <a:gd name="f8" fmla="val 8"/>
                <a:gd name="f9" fmla="val 16"/>
                <a:gd name="f10" fmla="val 19"/>
                <a:gd name="f11" fmla="*/ f0 1 23"/>
                <a:gd name="f12" fmla="*/ f1 1 23"/>
                <a:gd name="f13" fmla="+- f3 0 f2"/>
                <a:gd name="f14" fmla="*/ f13 1 23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3" h="23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4" name="Rectangle 45">
              <a:extLst>
                <a:ext uri="{FF2B5EF4-FFF2-40B4-BE49-F238E27FC236}">
                  <a16:creationId xmlns:a16="http://schemas.microsoft.com/office/drawing/2014/main" id="{B8D785CE-C71E-41E4-9C4E-A57735E7291C}"/>
                </a:ext>
              </a:extLst>
            </p:cNvPr>
            <p:cNvSpPr/>
            <p:nvPr/>
          </p:nvSpPr>
          <p:spPr>
            <a:xfrm>
              <a:off x="1228725" y="4662489"/>
              <a:ext cx="23810" cy="2181228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82153BC4-41CD-4202-8870-CF135C5F8875}"/>
                </a:ext>
              </a:extLst>
            </p:cNvPr>
            <p:cNvSpPr/>
            <p:nvPr/>
          </p:nvSpPr>
          <p:spPr>
            <a:xfrm>
              <a:off x="1319214" y="5041901"/>
              <a:ext cx="371475" cy="18018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"/>
                <a:gd name="f4" fmla="val 1135"/>
                <a:gd name="f5" fmla="val 15"/>
                <a:gd name="f6" fmla="val 515"/>
                <a:gd name="f7" fmla="val 512"/>
                <a:gd name="f8" fmla="val 219"/>
                <a:gd name="f9" fmla="val 6"/>
                <a:gd name="f10" fmla="val 518"/>
                <a:gd name="f11" fmla="*/ f0 1 234"/>
                <a:gd name="f12" fmla="*/ f1 1 1135"/>
                <a:gd name="f13" fmla="+- f4 0 f2"/>
                <a:gd name="f14" fmla="+- f3 0 f2"/>
                <a:gd name="f15" fmla="*/ f14 1 234"/>
                <a:gd name="f16" fmla="*/ f13 1 1135"/>
                <a:gd name="f17" fmla="*/ 0 1 f15"/>
                <a:gd name="f18" fmla="*/ f3 1 f15"/>
                <a:gd name="f19" fmla="*/ 0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34" h="1135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5" y="f10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427F061D-1326-45DF-B5E6-874A0F80C9CD}"/>
                </a:ext>
              </a:extLst>
            </p:cNvPr>
            <p:cNvSpPr/>
            <p:nvPr/>
          </p:nvSpPr>
          <p:spPr>
            <a:xfrm>
              <a:off x="1147764" y="448151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FA753B3C-119C-4D92-B7A9-9C06903DCC0F}"/>
                </a:ext>
              </a:extLst>
            </p:cNvPr>
            <p:cNvSpPr/>
            <p:nvPr/>
          </p:nvSpPr>
          <p:spPr>
            <a:xfrm>
              <a:off x="819146" y="3983034"/>
              <a:ext cx="347664" cy="28606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9"/>
                <a:gd name="f4" fmla="val 1802"/>
                <a:gd name="f5" fmla="val 201"/>
                <a:gd name="f6" fmla="val 1185"/>
                <a:gd name="f7" fmla="val 3"/>
                <a:gd name="f8" fmla="val 15"/>
                <a:gd name="f9" fmla="*/ f0 1 219"/>
                <a:gd name="f10" fmla="*/ f1 1 1802"/>
                <a:gd name="f11" fmla="+- f4 0 f2"/>
                <a:gd name="f12" fmla="+- f3 0 f2"/>
                <a:gd name="f13" fmla="*/ f12 1 219"/>
                <a:gd name="f14" fmla="*/ f11 1 1802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19" h="1802">
                  <a:moveTo>
                    <a:pt x="f3" y="f4"/>
                  </a:moveTo>
                  <a:lnTo>
                    <a:pt x="f5" y="f4"/>
                  </a:lnTo>
                  <a:lnTo>
                    <a:pt x="f5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6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A2A6802B-0C5D-497A-9FA2-32A1BC81116F}"/>
                </a:ext>
              </a:extLst>
            </p:cNvPr>
            <p:cNvSpPr/>
            <p:nvPr/>
          </p:nvSpPr>
          <p:spPr>
            <a:xfrm>
              <a:off x="728667" y="380682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8"/>
                <a:gd name="f10" fmla="val 36"/>
                <a:gd name="f11" fmla="val 29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id="{3A59A124-1371-43FA-A065-B5714BF16CC7}"/>
                </a:ext>
              </a:extLst>
            </p:cNvPr>
            <p:cNvSpPr/>
            <p:nvPr/>
          </p:nvSpPr>
          <p:spPr>
            <a:xfrm>
              <a:off x="1624010" y="4867278"/>
              <a:ext cx="190496" cy="1889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val 28"/>
                <a:gd name="f12" fmla="*/ f0 1 40"/>
                <a:gd name="f13" fmla="*/ f1 1 40"/>
                <a:gd name="f14" fmla="+- f3 0 f2"/>
                <a:gd name="f15" fmla="*/ f14 1 40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11" y="f10"/>
                    <a:pt x="f10" y="f9"/>
                    <a:pt x="f10" y="f4"/>
                  </a:cubicBezTo>
                  <a:cubicBezTo>
                    <a:pt x="f10" y="f8"/>
                    <a:pt x="f11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id="{43EFC504-6187-4353-95AF-94D5A1A5D4CB}"/>
                </a:ext>
              </a:extLst>
            </p:cNvPr>
            <p:cNvSpPr/>
            <p:nvPr/>
          </p:nvSpPr>
          <p:spPr>
            <a:xfrm>
              <a:off x="1404939" y="5422904"/>
              <a:ext cx="371475" cy="1425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"/>
                <a:gd name="f4" fmla="val 898"/>
                <a:gd name="f5" fmla="val 18"/>
                <a:gd name="f6" fmla="val 515"/>
                <a:gd name="f7" fmla="val 512"/>
                <a:gd name="f8" fmla="val 222"/>
                <a:gd name="f9" fmla="val 6"/>
                <a:gd name="f10" fmla="val 518"/>
                <a:gd name="f11" fmla="*/ f0 1 234"/>
                <a:gd name="f12" fmla="*/ f1 1 898"/>
                <a:gd name="f13" fmla="+- f4 0 f2"/>
                <a:gd name="f14" fmla="+- f3 0 f2"/>
                <a:gd name="f15" fmla="*/ f14 1 234"/>
                <a:gd name="f16" fmla="*/ f13 1 898"/>
                <a:gd name="f17" fmla="*/ 0 1 f15"/>
                <a:gd name="f18" fmla="*/ f3 1 f15"/>
                <a:gd name="f19" fmla="*/ 0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34" h="898">
                  <a:moveTo>
                    <a:pt x="f5" y="f4"/>
                  </a:moveTo>
                  <a:lnTo>
                    <a:pt x="f2" y="f4"/>
                  </a:lnTo>
                  <a:lnTo>
                    <a:pt x="f2" y="f6"/>
                  </a:lnTo>
                  <a:lnTo>
                    <a:pt x="f2" y="f7"/>
                  </a:lnTo>
                  <a:lnTo>
                    <a:pt x="f8" y="f2"/>
                  </a:lnTo>
                  <a:lnTo>
                    <a:pt x="f3" y="f9"/>
                  </a:lnTo>
                  <a:lnTo>
                    <a:pt x="f5" y="f10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D41839BB-A448-4D81-B94E-60018369C1B2}"/>
                </a:ext>
              </a:extLst>
            </p:cNvPr>
            <p:cNvSpPr/>
            <p:nvPr/>
          </p:nvSpPr>
          <p:spPr>
            <a:xfrm>
              <a:off x="1666878" y="5945191"/>
              <a:ext cx="152403" cy="9128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"/>
                <a:gd name="f4" fmla="val 575"/>
                <a:gd name="f5" fmla="val 15"/>
                <a:gd name="f6" fmla="val 569"/>
                <a:gd name="f7" fmla="val 81"/>
                <a:gd name="f8" fmla="val 383"/>
                <a:gd name="f9" fmla="val 386"/>
                <a:gd name="f10" fmla="*/ f0 1 96"/>
                <a:gd name="f11" fmla="*/ f1 1 575"/>
                <a:gd name="f12" fmla="+- f4 0 f2"/>
                <a:gd name="f13" fmla="+- f3 0 f2"/>
                <a:gd name="f14" fmla="*/ f13 1 96"/>
                <a:gd name="f15" fmla="*/ f12 1 575"/>
                <a:gd name="f16" fmla="*/ 0 1 f14"/>
                <a:gd name="f17" fmla="*/ f3 1 f14"/>
                <a:gd name="f18" fmla="*/ 0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6" h="575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7" y="f2"/>
                  </a:lnTo>
                  <a:lnTo>
                    <a:pt x="f3" y="f2"/>
                  </a:lnTo>
                  <a:lnTo>
                    <a:pt x="f3" y="f9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2" name="Freeform 53">
              <a:extLst>
                <a:ext uri="{FF2B5EF4-FFF2-40B4-BE49-F238E27FC236}">
                  <a16:creationId xmlns:a16="http://schemas.microsoft.com/office/drawing/2014/main" id="{01D74133-31B7-424A-9248-206FCBB7B8FE}"/>
                </a:ext>
              </a:extLst>
            </p:cNvPr>
            <p:cNvSpPr/>
            <p:nvPr/>
          </p:nvSpPr>
          <p:spPr>
            <a:xfrm>
              <a:off x="1709735" y="5246690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+- f3 0 f2"/>
                <a:gd name="f14" fmla="*/ f13 1 40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id="{1168E9A4-4C2F-4BDA-879C-40DD69150364}"/>
                </a:ext>
              </a:extLst>
            </p:cNvPr>
            <p:cNvSpPr/>
            <p:nvPr/>
          </p:nvSpPr>
          <p:spPr>
            <a:xfrm>
              <a:off x="1709735" y="5764213"/>
              <a:ext cx="190496" cy="190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"/>
                <a:gd name="f4" fmla="val 20"/>
                <a:gd name="f5" fmla="val 9"/>
                <a:gd name="f6" fmla="val 31"/>
                <a:gd name="f7" fmla="val 4"/>
                <a:gd name="f8" fmla="val 11"/>
                <a:gd name="f9" fmla="val 29"/>
                <a:gd name="f10" fmla="val 36"/>
                <a:gd name="f11" fmla="*/ f0 1 40"/>
                <a:gd name="f12" fmla="*/ f1 1 40"/>
                <a:gd name="f13" fmla="+- f3 0 f2"/>
                <a:gd name="f14" fmla="*/ f13 1 40"/>
                <a:gd name="f15" fmla="*/ 0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0" h="40">
                  <a:moveTo>
                    <a:pt x="f4" y="f3"/>
                  </a:moveTo>
                  <a:cubicBezTo>
                    <a:pt x="f5" y="f3"/>
                    <a:pt x="f2" y="f6"/>
                    <a:pt x="f2" y="f4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4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7"/>
                  </a:moveTo>
                  <a:cubicBezTo>
                    <a:pt x="f8" y="f7"/>
                    <a:pt x="f7" y="f8"/>
                    <a:pt x="f7" y="f4"/>
                  </a:cubicBezTo>
                  <a:cubicBezTo>
                    <a:pt x="f7" y="f9"/>
                    <a:pt x="f8" y="f10"/>
                    <a:pt x="f4" y="f10"/>
                  </a:cubicBezTo>
                  <a:cubicBezTo>
                    <a:pt x="f9" y="f10"/>
                    <a:pt x="f10" y="f9"/>
                    <a:pt x="f10" y="f4"/>
                  </a:cubicBezTo>
                  <a:cubicBezTo>
                    <a:pt x="f10" y="f8"/>
                    <a:pt x="f9" y="f7"/>
                    <a:pt x="f4" y="f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4" name="Freeform 55">
              <a:extLst>
                <a:ext uri="{FF2B5EF4-FFF2-40B4-BE49-F238E27FC236}">
                  <a16:creationId xmlns:a16="http://schemas.microsoft.com/office/drawing/2014/main" id="{EDA1C7B8-9A93-43EA-B77F-0C1C8B52EDF5}"/>
                </a:ext>
              </a:extLst>
            </p:cNvPr>
            <p:cNvSpPr/>
            <p:nvPr/>
          </p:nvSpPr>
          <p:spPr>
            <a:xfrm>
              <a:off x="1766885" y="6330948"/>
              <a:ext cx="419096" cy="5270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"/>
                <a:gd name="f4" fmla="val 332"/>
                <a:gd name="f5" fmla="val 12"/>
                <a:gd name="f6" fmla="val 326"/>
                <a:gd name="f7" fmla="val 45"/>
                <a:gd name="f8" fmla="val 206"/>
                <a:gd name="f9" fmla="val 255"/>
                <a:gd name="f10" fmla="val 60"/>
                <a:gd name="f11" fmla="val 215"/>
                <a:gd name="f12" fmla="*/ f0 1 264"/>
                <a:gd name="f13" fmla="*/ f1 1 332"/>
                <a:gd name="f14" fmla="+- f4 0 f2"/>
                <a:gd name="f15" fmla="+- f3 0 f2"/>
                <a:gd name="f16" fmla="*/ f15 1 264"/>
                <a:gd name="f17" fmla="*/ f14 1 332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4" h="332">
                  <a:moveTo>
                    <a:pt x="f5" y="f4"/>
                  </a:moveTo>
                  <a:lnTo>
                    <a:pt x="f2" y="f6"/>
                  </a:lnTo>
                  <a:lnTo>
                    <a:pt x="f7" y="f8"/>
                  </a:lnTo>
                  <a:lnTo>
                    <a:pt x="f9" y="f2"/>
                  </a:lnTo>
                  <a:lnTo>
                    <a:pt x="f3" y="f5"/>
                  </a:lnTo>
                  <a:lnTo>
                    <a:pt x="f10" y="f11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5" name="Freeform 56">
              <a:extLst>
                <a:ext uri="{FF2B5EF4-FFF2-40B4-BE49-F238E27FC236}">
                  <a16:creationId xmlns:a16="http://schemas.microsoft.com/office/drawing/2014/main" id="{218351DE-9D71-4AD7-B445-650633474A04}"/>
                </a:ext>
              </a:extLst>
            </p:cNvPr>
            <p:cNvSpPr/>
            <p:nvPr/>
          </p:nvSpPr>
          <p:spPr>
            <a:xfrm>
              <a:off x="2147889" y="6221413"/>
              <a:ext cx="157167" cy="147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"/>
                <a:gd name="f4" fmla="val 31"/>
                <a:gd name="f5" fmla="val 16"/>
                <a:gd name="f6" fmla="val 12"/>
                <a:gd name="f7" fmla="val 8"/>
                <a:gd name="f8" fmla="val 29"/>
                <a:gd name="f9" fmla="val 5"/>
                <a:gd name="f10" fmla="val 26"/>
                <a:gd name="f11" fmla="val 2"/>
                <a:gd name="f12" fmla="val 24"/>
                <a:gd name="f13" fmla="val 20"/>
                <a:gd name="f14" fmla="val 15"/>
                <a:gd name="f15" fmla="val 11"/>
                <a:gd name="f16" fmla="val 7"/>
                <a:gd name="f17" fmla="val 4"/>
                <a:gd name="f18" fmla="val 1"/>
                <a:gd name="f19" fmla="val 27"/>
                <a:gd name="f20" fmla="val 10"/>
                <a:gd name="f21" fmla="val 13"/>
                <a:gd name="f22" fmla="val 6"/>
                <a:gd name="f23" fmla="val 9"/>
                <a:gd name="f24" fmla="val 19"/>
                <a:gd name="f25" fmla="val 21"/>
                <a:gd name="f26" fmla="val 22"/>
                <a:gd name="f27" fmla="*/ f0 1 33"/>
                <a:gd name="f28" fmla="*/ f1 1 31"/>
                <a:gd name="f29" fmla="+- f4 0 f2"/>
                <a:gd name="f30" fmla="+- f3 0 f2"/>
                <a:gd name="f31" fmla="*/ f30 1 33"/>
                <a:gd name="f32" fmla="*/ f29 1 31"/>
                <a:gd name="f33" fmla="*/ 0 1 f31"/>
                <a:gd name="f34" fmla="*/ f3 1 f31"/>
                <a:gd name="f35" fmla="*/ 0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3" h="31">
                  <a:moveTo>
                    <a:pt x="f5" y="f4"/>
                  </a:moveTo>
                  <a:cubicBezTo>
                    <a:pt x="f6" y="f4"/>
                    <a:pt x="f7" y="f8"/>
                    <a:pt x="f9" y="f10"/>
                  </a:cubicBezTo>
                  <a:cubicBezTo>
                    <a:pt x="f11" y="f12"/>
                    <a:pt x="f2" y="f13"/>
                    <a:pt x="f2" y="f14"/>
                  </a:cubicBezTo>
                  <a:cubicBezTo>
                    <a:pt x="f2" y="f15"/>
                    <a:pt x="f11" y="f16"/>
                    <a:pt x="f9" y="f17"/>
                  </a:cubicBezTo>
                  <a:cubicBezTo>
                    <a:pt x="f7" y="f18"/>
                    <a:pt x="f6" y="f2"/>
                    <a:pt x="f5" y="f2"/>
                  </a:cubicBezTo>
                  <a:cubicBezTo>
                    <a:pt x="f13" y="f2"/>
                    <a:pt x="f12" y="f18"/>
                    <a:pt x="f19" y="f17"/>
                  </a:cubicBezTo>
                  <a:cubicBezTo>
                    <a:pt x="f3" y="f20"/>
                    <a:pt x="f3" y="f13"/>
                    <a:pt x="f19" y="f10"/>
                  </a:cubicBezTo>
                  <a:cubicBezTo>
                    <a:pt x="f12" y="f8"/>
                    <a:pt x="f13" y="f4"/>
                    <a:pt x="f5" y="f4"/>
                  </a:cubicBezTo>
                  <a:close/>
                  <a:moveTo>
                    <a:pt x="f5" y="f17"/>
                  </a:moveTo>
                  <a:cubicBezTo>
                    <a:pt x="f21" y="f17"/>
                    <a:pt x="f20" y="f9"/>
                    <a:pt x="f7" y="f16"/>
                  </a:cubicBezTo>
                  <a:cubicBezTo>
                    <a:pt x="f22" y="f23"/>
                    <a:pt x="f17" y="f6"/>
                    <a:pt x="f17" y="f14"/>
                  </a:cubicBezTo>
                  <a:cubicBezTo>
                    <a:pt x="f17" y="f24"/>
                    <a:pt x="f22" y="f25"/>
                    <a:pt x="f7" y="f12"/>
                  </a:cubicBezTo>
                  <a:cubicBezTo>
                    <a:pt x="f20" y="f10"/>
                    <a:pt x="f21" y="f19"/>
                    <a:pt x="f5" y="f19"/>
                  </a:cubicBezTo>
                  <a:cubicBezTo>
                    <a:pt x="f24" y="f19"/>
                    <a:pt x="f26" y="f10"/>
                    <a:pt x="f12" y="f12"/>
                  </a:cubicBezTo>
                  <a:cubicBezTo>
                    <a:pt x="f8" y="f24"/>
                    <a:pt x="f8" y="f6"/>
                    <a:pt x="f12" y="f16"/>
                  </a:cubicBezTo>
                  <a:cubicBezTo>
                    <a:pt x="f26" y="f9"/>
                    <a:pt x="f24" y="f17"/>
                    <a:pt x="f5" y="f1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6" name="Freeform 57">
              <a:extLst>
                <a:ext uri="{FF2B5EF4-FFF2-40B4-BE49-F238E27FC236}">
                  <a16:creationId xmlns:a16="http://schemas.microsoft.com/office/drawing/2014/main" id="{02F6B6DB-A425-48EF-A8F7-E79B8ADCE1FA}"/>
                </a:ext>
              </a:extLst>
            </p:cNvPr>
            <p:cNvSpPr/>
            <p:nvPr/>
          </p:nvSpPr>
          <p:spPr>
            <a:xfrm>
              <a:off x="504821" y="9528"/>
              <a:ext cx="233364" cy="51038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"/>
                <a:gd name="f4" fmla="val 3215"/>
                <a:gd name="f5" fmla="val 132"/>
                <a:gd name="f6" fmla="val 129"/>
                <a:gd name="f7" fmla="val 2754"/>
                <a:gd name="f8" fmla="val 1901"/>
                <a:gd name="f9" fmla="val 15"/>
                <a:gd name="f10" fmla="val 1898"/>
                <a:gd name="f11" fmla="val 144"/>
                <a:gd name="f12" fmla="*/ f0 1 147"/>
                <a:gd name="f13" fmla="*/ f1 1 3215"/>
                <a:gd name="f14" fmla="+- f4 0 f2"/>
                <a:gd name="f15" fmla="+- f3 0 f2"/>
                <a:gd name="f16" fmla="*/ f15 1 147"/>
                <a:gd name="f17" fmla="*/ f14 1 3215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7" h="3215">
                  <a:moveTo>
                    <a:pt x="f5" y="f4"/>
                  </a:moveTo>
                  <a:lnTo>
                    <a:pt x="f6" y="f7"/>
                  </a:lnTo>
                  <a:lnTo>
                    <a:pt x="f2" y="f8"/>
                  </a:lnTo>
                  <a:lnTo>
                    <a:pt x="f2" y="f2"/>
                  </a:lnTo>
                  <a:lnTo>
                    <a:pt x="f9" y="f2"/>
                  </a:lnTo>
                  <a:lnTo>
                    <a:pt x="f9" y="f10"/>
                  </a:lnTo>
                  <a:lnTo>
                    <a:pt x="f11" y="f7"/>
                  </a:lnTo>
                  <a:lnTo>
                    <a:pt x="f3" y="f4"/>
                  </a:lnTo>
                  <a:lnTo>
                    <a:pt x="f5" y="f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7" name="Freeform 58">
              <a:extLst>
                <a:ext uri="{FF2B5EF4-FFF2-40B4-BE49-F238E27FC236}">
                  <a16:creationId xmlns:a16="http://schemas.microsoft.com/office/drawing/2014/main" id="{40CB010F-74B2-4DE2-80C3-4A0F81AEA245}"/>
                </a:ext>
              </a:extLst>
            </p:cNvPr>
            <p:cNvSpPr/>
            <p:nvPr/>
          </p:nvSpPr>
          <p:spPr>
            <a:xfrm>
              <a:off x="633414" y="5103815"/>
              <a:ext cx="185742" cy="185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"/>
                <a:gd name="f4" fmla="val 20"/>
                <a:gd name="f5" fmla="val 9"/>
                <a:gd name="f6" fmla="val 30"/>
                <a:gd name="f7" fmla="val 19"/>
                <a:gd name="f8" fmla="val 4"/>
                <a:gd name="f9" fmla="val 11"/>
                <a:gd name="f10" fmla="val 28"/>
                <a:gd name="f11" fmla="val 35"/>
                <a:gd name="f12" fmla="*/ f0 1 39"/>
                <a:gd name="f13" fmla="*/ f1 1 39"/>
                <a:gd name="f14" fmla="+- f3 0 f2"/>
                <a:gd name="f15" fmla="*/ f14 1 39"/>
                <a:gd name="f16" fmla="*/ 0 1 f15"/>
                <a:gd name="f17" fmla="*/ f3 1 f15"/>
                <a:gd name="f18" fmla="*/ f16 f12 1"/>
                <a:gd name="f19" fmla="*/ f17 f12 1"/>
                <a:gd name="f20" fmla="*/ f17 f13 1"/>
                <a:gd name="f21" fmla="*/ f1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9" h="39">
                  <a:moveTo>
                    <a:pt x="f4" y="f3"/>
                  </a:moveTo>
                  <a:cubicBezTo>
                    <a:pt x="f5" y="f3"/>
                    <a:pt x="f2" y="f6"/>
                    <a:pt x="f2" y="f7"/>
                  </a:cubicBezTo>
                  <a:cubicBezTo>
                    <a:pt x="f2" y="f5"/>
                    <a:pt x="f5" y="f2"/>
                    <a:pt x="f4" y="f2"/>
                  </a:cubicBezTo>
                  <a:cubicBezTo>
                    <a:pt x="f6" y="f2"/>
                    <a:pt x="f3" y="f5"/>
                    <a:pt x="f3" y="f7"/>
                  </a:cubicBezTo>
                  <a:cubicBezTo>
                    <a:pt x="f3" y="f6"/>
                    <a:pt x="f6" y="f3"/>
                    <a:pt x="f4" y="f3"/>
                  </a:cubicBezTo>
                  <a:close/>
                  <a:moveTo>
                    <a:pt x="f4" y="f8"/>
                  </a:moveTo>
                  <a:cubicBezTo>
                    <a:pt x="f9" y="f8"/>
                    <a:pt x="f8" y="f9"/>
                    <a:pt x="f8" y="f7"/>
                  </a:cubicBezTo>
                  <a:cubicBezTo>
                    <a:pt x="f8" y="f10"/>
                    <a:pt x="f9" y="f11"/>
                    <a:pt x="f4" y="f11"/>
                  </a:cubicBezTo>
                  <a:cubicBezTo>
                    <a:pt x="f10" y="f11"/>
                    <a:pt x="f11" y="f10"/>
                    <a:pt x="f11" y="f7"/>
                  </a:cubicBezTo>
                  <a:cubicBezTo>
                    <a:pt x="f11" y="f9"/>
                    <a:pt x="f10" y="f8"/>
                    <a:pt x="f4" y="f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7F7F7F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hr-H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58" name="Title 1">
            <a:extLst>
              <a:ext uri="{FF2B5EF4-FFF2-40B4-BE49-F238E27FC236}">
                <a16:creationId xmlns:a16="http://schemas.microsoft.com/office/drawing/2014/main" id="{306136F1-032E-47CE-BF92-B9C0DDC57E5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76421" y="1122361"/>
            <a:ext cx="8791571" cy="2387598"/>
          </a:xfrm>
        </p:spPr>
        <p:txBody>
          <a:bodyPr anchor="b"/>
          <a:lstStyle>
            <a:lvl1pPr>
              <a:defRPr lang="hr-HR" sz="48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1AFDF6F9-D193-44A3-A17E-F269A3ADD41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76421" y="3602041"/>
            <a:ext cx="8791571" cy="1655758"/>
          </a:xfrm>
        </p:spPr>
        <p:txBody>
          <a:bodyPr/>
          <a:lstStyle>
            <a:lvl1pPr marL="0" indent="0">
              <a:buNone/>
              <a:defRPr sz="2000" cap="all"/>
            </a:lvl1pPr>
          </a:lstStyle>
          <a:p>
            <a:pPr lvl="0"/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60" name="Date Placeholder 3">
            <a:extLst>
              <a:ext uri="{FF2B5EF4-FFF2-40B4-BE49-F238E27FC236}">
                <a16:creationId xmlns:a16="http://schemas.microsoft.com/office/drawing/2014/main" id="{FFBF0D76-B797-4263-97D6-221A2989413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077510" y="5410203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91801492-EEB6-4DBE-B620-337121B5575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1876421" y="5410203"/>
            <a:ext cx="5124882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B33379BB-82AC-4E93-95A7-EFFAEAFB52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9896907" y="5410203"/>
            <a:ext cx="77108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609A5D06-FD7A-40F0-B23C-E69A95E78C1C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589728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38F43-42E9-4C5C-B000-51B59518A1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4304666"/>
            <a:ext cx="9912352" cy="819357"/>
          </a:xfrm>
        </p:spPr>
        <p:txBody>
          <a:bodyPr anchor="b"/>
          <a:lstStyle>
            <a:lvl1pPr>
              <a:defRPr lang="hr-HR" sz="32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173CF-5EC7-4BBA-89CC-D52DD5842E3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41408" y="606430"/>
            <a:ext cx="9912352" cy="3299776"/>
          </a:xfrm>
          <a:ln w="19046" cap="sq">
            <a:solidFill>
              <a:srgbClr val="FFFFFF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B9475-D938-4B5A-8A72-9891935E420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363" y="5124023"/>
            <a:ext cx="9910861" cy="682471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BC396-6001-4697-9A59-015551225F9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4F148-BCDD-4D4D-BD25-C07F8A85F0F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9AEBF-AAE1-4BA6-A407-79BDA48CEB5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3CA89D-27F6-4B50-A3E7-C9AD6BDA730F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437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72E75-52C8-4DDB-8792-F69E8087BB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54" y="609603"/>
            <a:ext cx="9905951" cy="3429000"/>
          </a:xfrm>
        </p:spPr>
        <p:txBody>
          <a:bodyPr/>
          <a:lstStyle>
            <a:lvl1pPr>
              <a:defRPr lang="hr-HR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3C5AF8A-432D-4958-8233-1E1A0274059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408" y="4419596"/>
            <a:ext cx="9904460" cy="1371600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6793C109-CDC1-46EB-85FB-12E21355058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619ED24-7E79-433D-82E0-49C8F26A41E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BDD784E-1A41-46F0-9CF0-DBEFBC1DC8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2D0354-20F1-4C45-A731-17F7C99B0263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2377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2CF9F-0A58-46CA-9230-A93ECED13A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6215" y="609603"/>
            <a:ext cx="9302748" cy="2748430"/>
          </a:xfrm>
        </p:spPr>
        <p:txBody>
          <a:bodyPr/>
          <a:lstStyle>
            <a:lvl1pPr>
              <a:defRPr lang="hr-HR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CF89EB6-9669-4CD7-A7D0-8BD0CA75C4B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20644" y="3365558"/>
            <a:ext cx="8752298" cy="54896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30E8B-E535-47E1-A661-93C6327D150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408" y="4309914"/>
            <a:ext cx="9906006" cy="1489493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100AD-EDDB-42BA-8444-309D130EE13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E1DCE7-3E0C-429A-B0D8-CD97CCC4AFA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DA22F8-DE71-4A45-A416-22A3C874B4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6D6580-5EA7-4F7D-9F5A-C03D8A1E09F9}" type="slidenum">
              <a:t>‹#›</a:t>
            </a:fld>
            <a:endParaRPr lang="hr-HR"/>
          </a:p>
        </p:txBody>
      </p:sp>
      <p:sp>
        <p:nvSpPr>
          <p:cNvPr id="8" name="TextBox 59">
            <a:extLst>
              <a:ext uri="{FF2B5EF4-FFF2-40B4-BE49-F238E27FC236}">
                <a16:creationId xmlns:a16="http://schemas.microsoft.com/office/drawing/2014/main" id="{4A5798B9-08D0-4995-AD30-4EDAD7063C4E}"/>
              </a:ext>
            </a:extLst>
          </p:cNvPr>
          <p:cNvSpPr txBox="1"/>
          <p:nvPr/>
        </p:nvSpPr>
        <p:spPr>
          <a:xfrm>
            <a:off x="903509" y="732397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Tw Cen MT"/>
                <a:cs typeface="Trebuchet MS"/>
              </a:rPr>
              <a:t>“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1DF22E47-FD39-42B6-A244-3E09E430FC5C}"/>
              </a:ext>
            </a:extLst>
          </p:cNvPr>
          <p:cNvSpPr txBox="1"/>
          <p:nvPr/>
        </p:nvSpPr>
        <p:spPr>
          <a:xfrm>
            <a:off x="10537371" y="2764971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Tw Cen MT"/>
                <a:cs typeface="Trebuchet M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93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F611F-9EB6-45C7-9B8B-1F5F9E71A8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2134045"/>
            <a:ext cx="9905996" cy="2511838"/>
          </a:xfrm>
        </p:spPr>
        <p:txBody>
          <a:bodyPr anchor="b"/>
          <a:lstStyle>
            <a:lvl1pPr>
              <a:defRPr lang="hr-HR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618DC44-ECF1-49FC-8960-88EC8ADD86B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363" y="4657651"/>
            <a:ext cx="9904506" cy="114064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6DAD0738-F50B-4BF1-A7E7-063F414DD54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E6C8F3BE-B864-4F8F-B39B-61D43368B05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DF093BA-D086-4E02-A4A1-0025DA5E8D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E4704-237E-4F86-90AA-5E38D5291B26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826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575F3-59D5-4F41-BFEB-42CB840FED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09603"/>
            <a:ext cx="9905996" cy="1904996"/>
          </a:xfrm>
        </p:spPr>
        <p:txBody>
          <a:bodyPr/>
          <a:lstStyle>
            <a:lvl1pPr>
              <a:defRPr lang="hr-HR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0DD42-248D-4222-9091-481BB9B5C60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408" y="2674464"/>
            <a:ext cx="3196897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A7B31-06AD-4AC0-8A9F-629E7AB0415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27921" y="3360264"/>
            <a:ext cx="3208739" cy="243093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CB132E-7108-4636-8CCC-F4A35F5D548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14767" y="2677637"/>
            <a:ext cx="318438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D30DE37-840D-4414-9161-681F49167CB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04215" y="3363437"/>
            <a:ext cx="3195827" cy="243093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720A148-EF42-4962-B035-16262EE1DB8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52437" y="2674464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FEF9EEF-3BAD-4655-8A3D-8C3D20C2571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52437" y="3360264"/>
            <a:ext cx="3194968" cy="2430932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889822E7-94D7-4D76-85EA-AAE67A26AF2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89652FC0-7484-4DE2-81D3-914D3341917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13E63ADF-1633-4D1A-B4A4-D5D4D146CC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CA4B2E-6B86-402B-A5AC-54D8D271D2C3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6825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C131-3DD8-4D9D-BE66-064AEA71E7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09603"/>
            <a:ext cx="9905996" cy="1904996"/>
          </a:xfrm>
        </p:spPr>
        <p:txBody>
          <a:bodyPr/>
          <a:lstStyle>
            <a:lvl1pPr>
              <a:defRPr lang="hr-HR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9A893-E785-4665-B092-7797669259F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408" y="4404591"/>
            <a:ext cx="3195242" cy="57626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cap="all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C762C8A-1C03-4C26-959E-704745D1D04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41408" y="2666993"/>
            <a:ext cx="3195242" cy="1524003"/>
          </a:xfrm>
          <a:ln w="19046" cap="sq">
            <a:solidFill>
              <a:srgbClr val="FFFFFF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BDB28AB-0F10-4BB0-9DA1-25D91823F6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41408" y="4980855"/>
            <a:ext cx="3195242" cy="8178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A023D8F-6668-489A-90B2-318B0E0AFCE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89054" y="4404591"/>
            <a:ext cx="3200400" cy="57626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cap="all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869531E-CEBF-46AD-83CE-10769C8FEB1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489054" y="2666993"/>
            <a:ext cx="3198936" cy="1524003"/>
          </a:xfrm>
          <a:ln w="19046" cap="sq">
            <a:solidFill>
              <a:srgbClr val="FFFFFF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A9F427A-5DFD-45A7-8D8E-46C025126E7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87591" y="4980855"/>
            <a:ext cx="3200400" cy="81034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135F329-9B48-444F-A59B-9208021C771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52565" y="4404591"/>
            <a:ext cx="3190743" cy="57626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cap="all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B680DEF-E322-4F5B-998A-6B4F3D2EB7A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852437" y="2666993"/>
            <a:ext cx="3194968" cy="1524003"/>
          </a:xfrm>
          <a:ln w="19046" cap="sq">
            <a:solidFill>
              <a:srgbClr val="FFFFFF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35C2F8A-DF4B-4E54-AA8E-ECFBEF9CFE5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52437" y="4980855"/>
            <a:ext cx="3194968" cy="81034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AA56A6CE-6DE5-4C69-A9A3-CF71B7707D4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4891C259-702B-4D18-B2A1-817CCA0277A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E6B48416-1F89-4CCB-AA0E-A8A403CFDC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E1C66B-3B73-41E0-B6AF-FEF002C76832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9139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F578A-13A4-46C5-880A-BDDFBF9C342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hr-HR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A3D6D6-6965-4FE2-88F4-A873407F49A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58FAB-1494-4EC6-B4B6-2105D7ADFDF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C883A-A88E-476A-9C3B-7393BBEEA45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08362-2E9C-4E12-A512-5C5813427B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882E26-49BD-4C26-A629-09BA1B0593FF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1867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6001DF-C015-46B5-93EE-3333CFA4037E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9042401" y="609603"/>
            <a:ext cx="2005014" cy="5181603"/>
          </a:xfrm>
        </p:spPr>
        <p:txBody>
          <a:bodyPr vert="eaVert"/>
          <a:lstStyle>
            <a:lvl1pPr>
              <a:defRPr lang="hr-HR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623AAC-ECC0-465E-A78D-8C960053D0C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141408" y="609603"/>
            <a:ext cx="7748589" cy="51816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C6DBF-D7ED-4CE4-A891-441703B0F10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5B7FF-E546-4A0B-97C1-1E3FBB97BB7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9ED94-AB41-4C7D-9C73-A8D5C16A2D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37C605-6ADB-434F-A44E-8F0D327D4E7A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611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CE00E-12F4-4D29-8E05-5121DF5A9EA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hr-HR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54C11-6F17-4933-AA53-31BA4F30041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26C4F-54BD-4546-B1A3-02026A0BC3C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77617-D65C-4EB7-8614-A33550B116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190F6-AA28-429E-85D8-E8F11BC4A3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B02A43-5913-47ED-8642-3E242945678B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784502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9D421-B35E-45BF-8089-2F5B097578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1419221"/>
            <a:ext cx="9905996" cy="2852735"/>
          </a:xfrm>
        </p:spPr>
        <p:txBody>
          <a:bodyPr anchor="b"/>
          <a:lstStyle>
            <a:lvl1pPr>
              <a:defRPr lang="hr-HR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D0EB1-6BC2-435C-BA41-AE1BB2474E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41408" y="4424360"/>
            <a:ext cx="9905996" cy="1374772"/>
          </a:xfrm>
        </p:spPr>
        <p:txBody>
          <a:bodyPr/>
          <a:lstStyle>
            <a:lvl1pPr marL="0" indent="0">
              <a:buNone/>
              <a:defRPr sz="1800" cap="all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A5D60-1AB8-4657-8C46-977CD78E1EE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04298-9474-4B28-AADC-51FA94E654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813BB-4AA3-46B5-9FE7-6654B03192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F65375-EED1-4128-96DC-DF82033723F9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8656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07AE0-44E4-473E-B391-3F5DCE6BAF5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hr-HR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2BDF5-FB9C-4B85-9113-6B7EE522DE3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41408" y="2249488"/>
            <a:ext cx="4878388" cy="354171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E7D65D-04BD-49F5-96B2-B2672CE72D0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2249488"/>
            <a:ext cx="4875215" cy="354171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CB639-3FA3-434D-9591-4C9CF4DE945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86077D-3623-49E1-A407-C2D6574252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D8116-EC53-4EEF-9146-395C5B27823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25C0CE-DD51-4549-8B55-370B6CDE2666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8459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603F2-67CB-49A1-9EBC-4554FE1A73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19121"/>
            <a:ext cx="9905996" cy="1477963"/>
          </a:xfrm>
        </p:spPr>
        <p:txBody>
          <a:bodyPr/>
          <a:lstStyle>
            <a:lvl1pPr>
              <a:defRPr lang="hr-HR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92667-7CE9-47A0-B7C4-5946E28994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70018" y="2249488"/>
            <a:ext cx="4649778" cy="823910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B8915E-D0D6-42CD-955F-3C1AAED35D0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141408" y="3073398"/>
            <a:ext cx="4878388" cy="271779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CAAA2C-6F49-4768-98A4-D99849E89AF7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400809" y="2249488"/>
            <a:ext cx="4646605" cy="823910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cap="all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751CB4-F359-4A18-A1FB-FBB88677547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3073398"/>
            <a:ext cx="4875205" cy="271779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C06AF8-FEDB-42D3-BEE4-07071E36CEF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F1EF97-8895-4A3B-AF30-91CB564141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539720-7EE5-4F9F-A5CE-B8FF014CA6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997B3E-1E75-48CB-9B2D-53E72970F091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146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73322-FB7E-4FED-B492-FAF8E112161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hr-HR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3CA277-61BA-4F8B-89A1-7269F4BA7F0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42C2D7-7FB0-4C0F-9ECC-37DA032DEB4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7A8433-03D4-426E-93A5-831527A3548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332D31-81D1-43D3-AA68-DB7A89665790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811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F6E764-3582-4458-9D4D-E928B18364D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40D78E-C72D-433C-B9E7-D676D84FF8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4A6E89-D7F1-46E8-B5C5-9628DC2BFEC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C2D158-01C4-4A6D-BA23-C049E6175E8C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993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50576-8CC5-435D-8488-AAFA94F64E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6703" y="609603"/>
            <a:ext cx="3856033" cy="1639884"/>
          </a:xfrm>
        </p:spPr>
        <p:txBody>
          <a:bodyPr anchor="b"/>
          <a:lstStyle>
            <a:lvl1pPr>
              <a:defRPr lang="hr-HR" sz="32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1658C-23A5-4969-AA86-F9898FCB206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56201" y="592668"/>
            <a:ext cx="5891204" cy="5198537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65E63-802D-47EB-834A-2B1CF271F25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46703" y="2249488"/>
            <a:ext cx="3856033" cy="354171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F12C46-0B0C-4102-BEB1-0296A05926B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DF3CF-154E-4EC7-BFE2-30BAD06FFA7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5A328-D061-4B84-95DA-891CAF01CFA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62C0EF-4DB7-44F0-A4AA-C06B96B7D396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82941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A3DF3-A81C-4870-8520-ACC74139A1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09603"/>
            <a:ext cx="5934510" cy="1639884"/>
          </a:xfrm>
        </p:spPr>
        <p:txBody>
          <a:bodyPr anchor="b"/>
          <a:lstStyle>
            <a:lvl1pPr>
              <a:defRPr lang="hr-HR" sz="32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BC3D67-0A40-4AA4-BF0A-B5DDDD14B653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7380716" y="609603"/>
            <a:ext cx="3666689" cy="5181603"/>
          </a:xfrm>
          <a:ln w="19046" cap="sq">
            <a:solidFill>
              <a:srgbClr val="FFFFFF">
                <a:alpha val="60000"/>
              </a:srgbClr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E3A7B-6B3F-4E85-9BC5-A559C16C1E9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41408" y="2249488"/>
            <a:ext cx="5934510" cy="354171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0614D-B6C0-4B29-A65E-C8B340453E0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AD69D-24F3-4F91-8FE9-EF5321020C9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8C110-181E-429F-8DD1-CDE8A9CC956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867D3A-D7DE-4431-AC44-F91F45A5CB87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372689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1C3623C9-9F02-405E-80E0-9AD420722667}"/>
              </a:ext>
            </a:extLst>
          </p:cNvPr>
          <p:cNvPicPr>
            <a:picLocks noChangeAspect="1"/>
          </p:cNvPicPr>
          <p:nvPr/>
        </p:nvPicPr>
        <p:blipFill>
          <a:blip r:embed="rId20">
            <a:alphaModFix amt="30000"/>
          </a:blip>
          <a:srcRect/>
          <a:stretch>
            <a:fillRect/>
          </a:stretch>
        </p:blipFill>
        <p:spPr>
          <a:xfrm>
            <a:off x="0" y="0"/>
            <a:ext cx="12192006" cy="685800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oup 7">
            <a:extLst>
              <a:ext uri="{FF2B5EF4-FFF2-40B4-BE49-F238E27FC236}">
                <a16:creationId xmlns:a16="http://schemas.microsoft.com/office/drawing/2014/main" id="{C2786FDB-7B8A-4753-AF0E-D77AEB249589}"/>
              </a:ext>
            </a:extLst>
          </p:cNvPr>
          <p:cNvGrpSpPr/>
          <p:nvPr/>
        </p:nvGrpSpPr>
        <p:grpSpPr>
          <a:xfrm>
            <a:off x="-14292" y="0"/>
            <a:ext cx="12053884" cy="6857999"/>
            <a:chOff x="-14292" y="0"/>
            <a:chExt cx="12053884" cy="6857999"/>
          </a:xfrm>
        </p:grpSpPr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DB339D1F-8F3A-4BDB-AF07-B55FBB37EA84}"/>
                </a:ext>
              </a:extLst>
            </p:cNvPr>
            <p:cNvGrpSpPr/>
            <p:nvPr/>
          </p:nvGrpSpPr>
          <p:grpSpPr>
            <a:xfrm>
              <a:off x="-14292" y="0"/>
              <a:ext cx="1220797" cy="6857999"/>
              <a:chOff x="-14292" y="0"/>
              <a:chExt cx="1220797" cy="6857999"/>
            </a:xfrm>
          </p:grpSpPr>
          <p:sp>
            <p:nvSpPr>
              <p:cNvPr id="5" name="Rectangle 5">
                <a:extLst>
                  <a:ext uri="{FF2B5EF4-FFF2-40B4-BE49-F238E27FC236}">
                    <a16:creationId xmlns:a16="http://schemas.microsoft.com/office/drawing/2014/main" id="{4A8D1FE8-98DB-4672-8DC2-338E9953EC49}"/>
                  </a:ext>
                </a:extLst>
              </p:cNvPr>
              <p:cNvSpPr/>
              <p:nvPr/>
            </p:nvSpPr>
            <p:spPr>
              <a:xfrm>
                <a:off x="114300" y="4764"/>
                <a:ext cx="23810" cy="2181228"/>
              </a:xfrm>
              <a:prstGeom prst="rect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A4C53C09-1248-4346-A15E-2141E711D2D0}"/>
                  </a:ext>
                </a:extLst>
              </p:cNvPr>
              <p:cNvSpPr/>
              <p:nvPr/>
            </p:nvSpPr>
            <p:spPr>
              <a:xfrm>
                <a:off x="33339" y="2176464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val 28"/>
                  <a:gd name="f12" fmla="*/ f0 1 40"/>
                  <a:gd name="f13" fmla="*/ f1 1 40"/>
                  <a:gd name="f14" fmla="+- f3 0 f2"/>
                  <a:gd name="f15" fmla="*/ f14 1 40"/>
                  <a:gd name="f16" fmla="*/ 0 1 f15"/>
                  <a:gd name="f17" fmla="*/ f3 1 f15"/>
                  <a:gd name="f18" fmla="*/ f16 f12 1"/>
                  <a:gd name="f19" fmla="*/ f17 f12 1"/>
                  <a:gd name="f20" fmla="*/ f17 f13 1"/>
                  <a:gd name="f21" fmla="*/ f1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11" y="f10"/>
                      <a:pt x="f10" y="f9"/>
                      <a:pt x="f10" y="f4"/>
                    </a:cubicBezTo>
                    <a:cubicBezTo>
                      <a:pt x="f10" y="f8"/>
                      <a:pt x="f11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051C3808-A8A0-4184-9A9F-D87C73AA7627}"/>
                  </a:ext>
                </a:extLst>
              </p:cNvPr>
              <p:cNvSpPr/>
              <p:nvPr/>
            </p:nvSpPr>
            <p:spPr>
              <a:xfrm>
                <a:off x="28575" y="4021138"/>
                <a:ext cx="190496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+- f3 0 f2"/>
                  <a:gd name="f15" fmla="*/ f14 1 40"/>
                  <a:gd name="f16" fmla="*/ 0 1 f15"/>
                  <a:gd name="f17" fmla="*/ f3 1 f15"/>
                  <a:gd name="f18" fmla="*/ f16 f12 1"/>
                  <a:gd name="f19" fmla="*/ f17 f12 1"/>
                  <a:gd name="f20" fmla="*/ f17 f13 1"/>
                  <a:gd name="f21" fmla="*/ f1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8E7AADAA-AD3F-4E39-A373-6DC1C3B29B85}"/>
                  </a:ext>
                </a:extLst>
              </p:cNvPr>
              <p:cNvSpPr/>
              <p:nvPr/>
            </p:nvSpPr>
            <p:spPr>
              <a:xfrm>
                <a:off x="200025" y="4764"/>
                <a:ext cx="369883" cy="181133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3"/>
                  <a:gd name="f4" fmla="val 1141"/>
                  <a:gd name="f5" fmla="val 218"/>
                  <a:gd name="f6" fmla="val 626"/>
                  <a:gd name="f7" fmla="val 15"/>
                  <a:gd name="f8" fmla="val 623"/>
                  <a:gd name="f9" fmla="val 1135"/>
                  <a:gd name="f10" fmla="*/ f0 1 233"/>
                  <a:gd name="f11" fmla="*/ f1 1 1141"/>
                  <a:gd name="f12" fmla="+- f4 0 f2"/>
                  <a:gd name="f13" fmla="+- f3 0 f2"/>
                  <a:gd name="f14" fmla="*/ f13 1 233"/>
                  <a:gd name="f15" fmla="*/ f12 1 1141"/>
                  <a:gd name="f16" fmla="*/ 0 1 f14"/>
                  <a:gd name="f17" fmla="*/ f3 1 f14"/>
                  <a:gd name="f18" fmla="*/ 0 1 f15"/>
                  <a:gd name="f19" fmla="*/ f4 1 f15"/>
                  <a:gd name="f20" fmla="*/ f16 f10 1"/>
                  <a:gd name="f21" fmla="*/ f17 f10 1"/>
                  <a:gd name="f22" fmla="*/ f19 f11 1"/>
                  <a:gd name="f23" fmla="*/ f18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233" h="1141">
                    <a:moveTo>
                      <a:pt x="f5" y="f4"/>
                    </a:moveTo>
                    <a:lnTo>
                      <a:pt x="f2" y="f6"/>
                    </a:lnTo>
                    <a:lnTo>
                      <a:pt x="f2" y="f2"/>
                    </a:lnTo>
                    <a:lnTo>
                      <a:pt x="f7" y="f2"/>
                    </a:lnTo>
                    <a:lnTo>
                      <a:pt x="f7" y="f8"/>
                    </a:lnTo>
                    <a:lnTo>
                      <a:pt x="f3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B77B644E-1AF6-4AD1-8A38-83B1E1F176B6}"/>
                  </a:ext>
                </a:extLst>
              </p:cNvPr>
              <p:cNvSpPr/>
              <p:nvPr/>
            </p:nvSpPr>
            <p:spPr>
              <a:xfrm>
                <a:off x="503240" y="1801816"/>
                <a:ext cx="190496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33"/>
                  <a:gd name="f8" fmla="val 6"/>
                  <a:gd name="f9" fmla="val 4"/>
                  <a:gd name="f10" fmla="val 11"/>
                  <a:gd name="f11" fmla="val 29"/>
                  <a:gd name="f12" fmla="val 36"/>
                  <a:gd name="f13" fmla="val 28"/>
                  <a:gd name="f14" fmla="*/ f0 1 40"/>
                  <a:gd name="f15" fmla="*/ f1 1 40"/>
                  <a:gd name="f16" fmla="+- f3 0 f2"/>
                  <a:gd name="f17" fmla="*/ f16 1 40"/>
                  <a:gd name="f18" fmla="*/ 0 1 f17"/>
                  <a:gd name="f19" fmla="*/ f3 1 f17"/>
                  <a:gd name="f20" fmla="*/ f18 f14 1"/>
                  <a:gd name="f21" fmla="*/ f19 f14 1"/>
                  <a:gd name="f22" fmla="*/ f19 f15 1"/>
                  <a:gd name="f23" fmla="*/ f18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7" y="f2"/>
                      <a:pt x="f3" y="f8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9"/>
                    </a:moveTo>
                    <a:cubicBezTo>
                      <a:pt x="f10" y="f9"/>
                      <a:pt x="f9" y="f10"/>
                      <a:pt x="f9" y="f4"/>
                    </a:cubicBezTo>
                    <a:cubicBezTo>
                      <a:pt x="f9" y="f11"/>
                      <a:pt x="f10" y="f12"/>
                      <a:pt x="f4" y="f12"/>
                    </a:cubicBezTo>
                    <a:cubicBezTo>
                      <a:pt x="f13" y="f12"/>
                      <a:pt x="f12" y="f11"/>
                      <a:pt x="f12" y="f4"/>
                    </a:cubicBezTo>
                    <a:cubicBezTo>
                      <a:pt x="f12" y="f5"/>
                      <a:pt x="f6" y="f9"/>
                      <a:pt x="f4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2A4CD86C-7D23-4B22-9560-BB087B3C2814}"/>
                  </a:ext>
                </a:extLst>
              </p:cNvPr>
              <p:cNvSpPr/>
              <p:nvPr/>
            </p:nvSpPr>
            <p:spPr>
              <a:xfrm>
                <a:off x="285750" y="4764"/>
                <a:ext cx="369883" cy="143034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3"/>
                  <a:gd name="f4" fmla="val 901"/>
                  <a:gd name="f5" fmla="val 221"/>
                  <a:gd name="f6" fmla="val 383"/>
                  <a:gd name="f7" fmla="val 18"/>
                  <a:gd name="f8" fmla="val 380"/>
                  <a:gd name="f9" fmla="val 895"/>
                  <a:gd name="f10" fmla="*/ f0 1 233"/>
                  <a:gd name="f11" fmla="*/ f1 1 901"/>
                  <a:gd name="f12" fmla="+- f4 0 f2"/>
                  <a:gd name="f13" fmla="+- f3 0 f2"/>
                  <a:gd name="f14" fmla="*/ f13 1 233"/>
                  <a:gd name="f15" fmla="*/ f12 1 901"/>
                  <a:gd name="f16" fmla="*/ 0 1 f14"/>
                  <a:gd name="f17" fmla="*/ f3 1 f14"/>
                  <a:gd name="f18" fmla="*/ 0 1 f15"/>
                  <a:gd name="f19" fmla="*/ f4 1 f15"/>
                  <a:gd name="f20" fmla="*/ f16 f10 1"/>
                  <a:gd name="f21" fmla="*/ f17 f10 1"/>
                  <a:gd name="f22" fmla="*/ f19 f11 1"/>
                  <a:gd name="f23" fmla="*/ f18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233" h="901">
                    <a:moveTo>
                      <a:pt x="f5" y="f4"/>
                    </a:moveTo>
                    <a:lnTo>
                      <a:pt x="f2" y="f6"/>
                    </a:lnTo>
                    <a:lnTo>
                      <a:pt x="f2" y="f2"/>
                    </a:lnTo>
                    <a:lnTo>
                      <a:pt x="f7" y="f2"/>
                    </a:lnTo>
                    <a:lnTo>
                      <a:pt x="f7" y="f8"/>
                    </a:lnTo>
                    <a:lnTo>
                      <a:pt x="f3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77BC9434-41ED-46B7-9433-19759A412360}"/>
                  </a:ext>
                </a:extLst>
              </p:cNvPr>
              <p:cNvSpPr/>
              <p:nvPr/>
            </p:nvSpPr>
            <p:spPr>
              <a:xfrm>
                <a:off x="546097" y="0"/>
                <a:ext cx="152403" cy="91280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"/>
                  <a:gd name="f4" fmla="val 575"/>
                  <a:gd name="f5" fmla="val 78"/>
                  <a:gd name="f6" fmla="val 192"/>
                  <a:gd name="f7" fmla="val 6"/>
                  <a:gd name="f8" fmla="val 15"/>
                  <a:gd name="f9" fmla="val 189"/>
                  <a:gd name="f10" fmla="*/ f0 1 96"/>
                  <a:gd name="f11" fmla="*/ f1 1 575"/>
                  <a:gd name="f12" fmla="+- f4 0 f2"/>
                  <a:gd name="f13" fmla="+- f3 0 f2"/>
                  <a:gd name="f14" fmla="*/ f13 1 96"/>
                  <a:gd name="f15" fmla="*/ f12 1 575"/>
                  <a:gd name="f16" fmla="*/ 0 1 f14"/>
                  <a:gd name="f17" fmla="*/ f3 1 f14"/>
                  <a:gd name="f18" fmla="*/ 0 1 f15"/>
                  <a:gd name="f19" fmla="*/ f4 1 f15"/>
                  <a:gd name="f20" fmla="*/ f16 f10 1"/>
                  <a:gd name="f21" fmla="*/ f17 f10 1"/>
                  <a:gd name="f22" fmla="*/ f19 f11 1"/>
                  <a:gd name="f23" fmla="*/ f18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96" h="575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6"/>
                    </a:lnTo>
                    <a:lnTo>
                      <a:pt x="f2" y="f7"/>
                    </a:lnTo>
                    <a:lnTo>
                      <a:pt x="f8" y="f2"/>
                    </a:lnTo>
                    <a:lnTo>
                      <a:pt x="f3" y="f9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2BC6F627-6B89-47BE-BC6B-9C75EAB1DB99}"/>
                  </a:ext>
                </a:extLst>
              </p:cNvPr>
              <p:cNvSpPr/>
              <p:nvPr/>
            </p:nvSpPr>
            <p:spPr>
              <a:xfrm>
                <a:off x="588965" y="1420813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33"/>
                  <a:gd name="f8" fmla="val 7"/>
                  <a:gd name="f9" fmla="val 4"/>
                  <a:gd name="f10" fmla="val 11"/>
                  <a:gd name="f11" fmla="val 29"/>
                  <a:gd name="f12" fmla="val 36"/>
                  <a:gd name="f13" fmla="*/ f0 1 40"/>
                  <a:gd name="f14" fmla="*/ f1 1 40"/>
                  <a:gd name="f15" fmla="+- f3 0 f2"/>
                  <a:gd name="f16" fmla="*/ f15 1 40"/>
                  <a:gd name="f17" fmla="*/ 0 1 f16"/>
                  <a:gd name="f18" fmla="*/ f3 1 f16"/>
                  <a:gd name="f19" fmla="*/ f17 f13 1"/>
                  <a:gd name="f20" fmla="*/ f18 f13 1"/>
                  <a:gd name="f21" fmla="*/ f18 f14 1"/>
                  <a:gd name="f22" fmla="*/ f17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7" y="f2"/>
                      <a:pt x="f3" y="f8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9"/>
                    </a:moveTo>
                    <a:cubicBezTo>
                      <a:pt x="f10" y="f9"/>
                      <a:pt x="f9" y="f10"/>
                      <a:pt x="f9" y="f4"/>
                    </a:cubicBezTo>
                    <a:cubicBezTo>
                      <a:pt x="f9" y="f11"/>
                      <a:pt x="f10" y="f12"/>
                      <a:pt x="f4" y="f12"/>
                    </a:cubicBezTo>
                    <a:cubicBezTo>
                      <a:pt x="f11" y="f12"/>
                      <a:pt x="f12" y="f11"/>
                      <a:pt x="f12" y="f4"/>
                    </a:cubicBezTo>
                    <a:cubicBezTo>
                      <a:pt x="f12" y="f5"/>
                      <a:pt x="f6" y="f9"/>
                      <a:pt x="f4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F6957E19-EE3E-4535-B59A-0C69914E5F69}"/>
                  </a:ext>
                </a:extLst>
              </p:cNvPr>
              <p:cNvSpPr/>
              <p:nvPr/>
            </p:nvSpPr>
            <p:spPr>
              <a:xfrm>
                <a:off x="588965" y="903290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+- f3 0 f2"/>
                  <a:gd name="f14" fmla="*/ f13 1 40"/>
                  <a:gd name="f15" fmla="*/ 0 1 f14"/>
                  <a:gd name="f16" fmla="*/ f3 1 f14"/>
                  <a:gd name="f17" fmla="*/ f15 f11 1"/>
                  <a:gd name="f18" fmla="*/ f16 f11 1"/>
                  <a:gd name="f19" fmla="*/ f16 f12 1"/>
                  <a:gd name="f20" fmla="*/ f15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9D4D7EFE-73E8-40EE-871E-FD7C4B344129}"/>
                  </a:ext>
                </a:extLst>
              </p:cNvPr>
              <p:cNvSpPr/>
              <p:nvPr/>
            </p:nvSpPr>
            <p:spPr>
              <a:xfrm>
                <a:off x="641351" y="0"/>
                <a:ext cx="422279" cy="52705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6"/>
                  <a:gd name="f4" fmla="val 332"/>
                  <a:gd name="f5" fmla="val 257"/>
                  <a:gd name="f6" fmla="val 48"/>
                  <a:gd name="f7" fmla="val 123"/>
                  <a:gd name="f8" fmla="val 6"/>
                  <a:gd name="f9" fmla="val 15"/>
                  <a:gd name="f10" fmla="val 63"/>
                  <a:gd name="f11" fmla="val 114"/>
                  <a:gd name="f12" fmla="val 320"/>
                  <a:gd name="f13" fmla="*/ f0 1 266"/>
                  <a:gd name="f14" fmla="*/ f1 1 332"/>
                  <a:gd name="f15" fmla="+- f4 0 f2"/>
                  <a:gd name="f16" fmla="+- f3 0 f2"/>
                  <a:gd name="f17" fmla="*/ f16 1 266"/>
                  <a:gd name="f18" fmla="*/ f15 1 332"/>
                  <a:gd name="f19" fmla="*/ 0 1 f17"/>
                  <a:gd name="f20" fmla="*/ f3 1 f17"/>
                  <a:gd name="f21" fmla="*/ 0 1 f18"/>
                  <a:gd name="f22" fmla="*/ f4 1 f18"/>
                  <a:gd name="f23" fmla="*/ f19 f13 1"/>
                  <a:gd name="f24" fmla="*/ f20 f13 1"/>
                  <a:gd name="f25" fmla="*/ f22 f14 1"/>
                  <a:gd name="f26" fmla="*/ f21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266" h="332">
                    <a:moveTo>
                      <a:pt x="f5" y="f4"/>
                    </a:moveTo>
                    <a:lnTo>
                      <a:pt x="f6" y="f7"/>
                    </a:lnTo>
                    <a:lnTo>
                      <a:pt x="f2" y="f8"/>
                    </a:lnTo>
                    <a:lnTo>
                      <a:pt x="f9" y="f2"/>
                    </a:lnTo>
                    <a:lnTo>
                      <a:pt x="f10" y="f11"/>
                    </a:lnTo>
                    <a:lnTo>
                      <a:pt x="f3" y="f12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4DFC380F-14F4-4F04-8D9F-7AEDFF466DD1}"/>
                  </a:ext>
                </a:extLst>
              </p:cNvPr>
              <p:cNvSpPr/>
              <p:nvPr/>
            </p:nvSpPr>
            <p:spPr>
              <a:xfrm>
                <a:off x="1020763" y="488947"/>
                <a:ext cx="161921" cy="14763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4"/>
                  <a:gd name="f4" fmla="val 31"/>
                  <a:gd name="f5" fmla="val 17"/>
                  <a:gd name="f6" fmla="val 13"/>
                  <a:gd name="f7" fmla="val 9"/>
                  <a:gd name="f8" fmla="val 30"/>
                  <a:gd name="f9" fmla="val 6"/>
                  <a:gd name="f10" fmla="val 27"/>
                  <a:gd name="f11" fmla="val 20"/>
                  <a:gd name="f12" fmla="val 10"/>
                  <a:gd name="f13" fmla="val 4"/>
                  <a:gd name="f14" fmla="val 1"/>
                  <a:gd name="f15" fmla="val 21"/>
                  <a:gd name="f16" fmla="val 25"/>
                  <a:gd name="f17" fmla="val 28"/>
                  <a:gd name="f18" fmla="val 14"/>
                  <a:gd name="f19" fmla="val 11"/>
                  <a:gd name="f20" fmla="val 5"/>
                  <a:gd name="f21" fmla="val 7"/>
                  <a:gd name="f22" fmla="val 12"/>
                  <a:gd name="f23" fmla="val 19"/>
                  <a:gd name="f24" fmla="val 24"/>
                  <a:gd name="f25" fmla="val 26"/>
                  <a:gd name="f26" fmla="val 23"/>
                  <a:gd name="f27" fmla="*/ f0 1 34"/>
                  <a:gd name="f28" fmla="*/ f1 1 31"/>
                  <a:gd name="f29" fmla="+- f4 0 f2"/>
                  <a:gd name="f30" fmla="+- f3 0 f2"/>
                  <a:gd name="f31" fmla="*/ f30 1 34"/>
                  <a:gd name="f32" fmla="*/ f29 1 31"/>
                  <a:gd name="f33" fmla="*/ 0 1 f31"/>
                  <a:gd name="f34" fmla="*/ f3 1 f31"/>
                  <a:gd name="f35" fmla="*/ 0 1 f32"/>
                  <a:gd name="f36" fmla="*/ f4 1 f32"/>
                  <a:gd name="f37" fmla="*/ f33 f27 1"/>
                  <a:gd name="f38" fmla="*/ f34 f27 1"/>
                  <a:gd name="f39" fmla="*/ f36 f28 1"/>
                  <a:gd name="f40" fmla="*/ f3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34" h="31">
                    <a:moveTo>
                      <a:pt x="f5" y="f4"/>
                    </a:moveTo>
                    <a:cubicBezTo>
                      <a:pt x="f6" y="f4"/>
                      <a:pt x="f7" y="f8"/>
                      <a:pt x="f9" y="f10"/>
                    </a:cubicBezTo>
                    <a:cubicBezTo>
                      <a:pt x="f2" y="f11"/>
                      <a:pt x="f2" y="f12"/>
                      <a:pt x="f9" y="f13"/>
                    </a:cubicBezTo>
                    <a:cubicBezTo>
                      <a:pt x="f7" y="f14"/>
                      <a:pt x="f6" y="f2"/>
                      <a:pt x="f5" y="f2"/>
                    </a:cubicBezTo>
                    <a:cubicBezTo>
                      <a:pt x="f15" y="f2"/>
                      <a:pt x="f16" y="f14"/>
                      <a:pt x="f17" y="f13"/>
                    </a:cubicBezTo>
                    <a:cubicBezTo>
                      <a:pt x="f3" y="f12"/>
                      <a:pt x="f3" y="f11"/>
                      <a:pt x="f17" y="f10"/>
                    </a:cubicBezTo>
                    <a:cubicBezTo>
                      <a:pt x="f16" y="f8"/>
                      <a:pt x="f15" y="f4"/>
                      <a:pt x="f5" y="f4"/>
                    </a:cubicBezTo>
                    <a:close/>
                    <a:moveTo>
                      <a:pt x="f5" y="f13"/>
                    </a:moveTo>
                    <a:cubicBezTo>
                      <a:pt x="f18" y="f13"/>
                      <a:pt x="f19" y="f20"/>
                      <a:pt x="f7" y="f21"/>
                    </a:cubicBezTo>
                    <a:cubicBezTo>
                      <a:pt x="f13" y="f22"/>
                      <a:pt x="f13" y="f23"/>
                      <a:pt x="f7" y="f24"/>
                    </a:cubicBezTo>
                    <a:cubicBezTo>
                      <a:pt x="f19" y="f25"/>
                      <a:pt x="f18" y="f10"/>
                      <a:pt x="f5" y="f10"/>
                    </a:cubicBezTo>
                    <a:cubicBezTo>
                      <a:pt x="f11" y="f10"/>
                      <a:pt x="f26" y="f25"/>
                      <a:pt x="f16" y="f24"/>
                    </a:cubicBezTo>
                    <a:cubicBezTo>
                      <a:pt x="f8" y="f23"/>
                      <a:pt x="f8" y="f22"/>
                      <a:pt x="f16" y="f21"/>
                    </a:cubicBezTo>
                    <a:cubicBezTo>
                      <a:pt x="f26" y="f20"/>
                      <a:pt x="f11" y="f13"/>
                      <a:pt x="f5" y="f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6" name="Line 16">
                <a:extLst>
                  <a:ext uri="{FF2B5EF4-FFF2-40B4-BE49-F238E27FC236}">
                    <a16:creationId xmlns:a16="http://schemas.microsoft.com/office/drawing/2014/main" id="{218D22B2-557C-410C-BBB8-8C8742F831BA}"/>
                  </a:ext>
                </a:extLst>
              </p:cNvPr>
              <p:cNvSpPr/>
              <p:nvPr/>
            </p:nvSpPr>
            <p:spPr>
              <a:xfrm>
                <a:off x="-4764" y="9528"/>
                <a:ext cx="0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18" cap="flat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9295BE3C-B697-4CC4-AD6F-FBA314635B7E}"/>
                  </a:ext>
                </a:extLst>
              </p:cNvPr>
              <p:cNvSpPr/>
              <p:nvPr/>
            </p:nvSpPr>
            <p:spPr>
              <a:xfrm>
                <a:off x="9528" y="1801816"/>
                <a:ext cx="123828" cy="12700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78"/>
                  <a:gd name="f4" fmla="val 80"/>
                  <a:gd name="f5" fmla="val 6"/>
                  <a:gd name="f6" fmla="val 71"/>
                  <a:gd name="f7" fmla="val 69"/>
                  <a:gd name="f8" fmla="val 9"/>
                  <a:gd name="f9" fmla="*/ f0 1 78"/>
                  <a:gd name="f10" fmla="*/ f1 1 80"/>
                  <a:gd name="f11" fmla="+- f4 0 f2"/>
                  <a:gd name="f12" fmla="+- f3 0 f2"/>
                  <a:gd name="f13" fmla="*/ f12 1 78"/>
                  <a:gd name="f14" fmla="*/ f11 1 80"/>
                  <a:gd name="f15" fmla="*/ 0 1 f13"/>
                  <a:gd name="f16" fmla="*/ f3 1 f13"/>
                  <a:gd name="f17" fmla="*/ 0 1 f14"/>
                  <a:gd name="f18" fmla="*/ f4 1 f14"/>
                  <a:gd name="f19" fmla="*/ f15 f9 1"/>
                  <a:gd name="f20" fmla="*/ f16 f9 1"/>
                  <a:gd name="f21" fmla="*/ f18 f10 1"/>
                  <a:gd name="f22" fmla="*/ f17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78" h="80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2"/>
                    </a:lnTo>
                    <a:lnTo>
                      <a:pt x="f3" y="f8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00ED437B-BCE9-48FD-B26B-F7F7C2B7E09B}"/>
                  </a:ext>
                </a:extLst>
              </p:cNvPr>
              <p:cNvSpPr/>
              <p:nvPr/>
            </p:nvSpPr>
            <p:spPr>
              <a:xfrm>
                <a:off x="-9528" y="3549645"/>
                <a:ext cx="147639" cy="48101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3"/>
                  <a:gd name="f4" fmla="val 303"/>
                  <a:gd name="f5" fmla="val 78"/>
                  <a:gd name="f6" fmla="val 12"/>
                  <a:gd name="f7" fmla="val 69"/>
                  <a:gd name="f8" fmla="*/ f0 1 93"/>
                  <a:gd name="f9" fmla="*/ f1 1 303"/>
                  <a:gd name="f10" fmla="+- f4 0 f2"/>
                  <a:gd name="f11" fmla="+- f3 0 f2"/>
                  <a:gd name="f12" fmla="*/ f11 1 93"/>
                  <a:gd name="f13" fmla="*/ f10 1 303"/>
                  <a:gd name="f14" fmla="*/ 0 1 f12"/>
                  <a:gd name="f15" fmla="*/ f3 1 f12"/>
                  <a:gd name="f16" fmla="*/ 0 1 f13"/>
                  <a:gd name="f17" fmla="*/ f4 1 f13"/>
                  <a:gd name="f18" fmla="*/ f14 f8 1"/>
                  <a:gd name="f19" fmla="*/ f15 f8 1"/>
                  <a:gd name="f20" fmla="*/ f17 f9 1"/>
                  <a:gd name="f21" fmla="*/ f16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93" h="303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5"/>
                    </a:lnTo>
                    <a:lnTo>
                      <a:pt x="f2" y="f6"/>
                    </a:lnTo>
                    <a:lnTo>
                      <a:pt x="f6" y="f2"/>
                    </a:lnTo>
                    <a:lnTo>
                      <a:pt x="f3" y="f7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E62827E0-E674-4D82-B881-572FE7714B08}"/>
                  </a:ext>
                </a:extLst>
              </p:cNvPr>
              <p:cNvSpPr/>
              <p:nvPr/>
            </p:nvSpPr>
            <p:spPr>
              <a:xfrm>
                <a:off x="128582" y="1382709"/>
                <a:ext cx="142875" cy="47624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0"/>
                  <a:gd name="f4" fmla="val 300"/>
                  <a:gd name="f5" fmla="val 78"/>
                  <a:gd name="f6" fmla="val 84"/>
                  <a:gd name="f7" fmla="val 9"/>
                  <a:gd name="f8" fmla="val 81"/>
                  <a:gd name="f9" fmla="*/ f0 1 90"/>
                  <a:gd name="f10" fmla="*/ f1 1 300"/>
                  <a:gd name="f11" fmla="+- f4 0 f2"/>
                  <a:gd name="f12" fmla="+- f3 0 f2"/>
                  <a:gd name="f13" fmla="*/ f12 1 90"/>
                  <a:gd name="f14" fmla="*/ f11 1 300"/>
                  <a:gd name="f15" fmla="*/ 0 1 f13"/>
                  <a:gd name="f16" fmla="*/ f3 1 f13"/>
                  <a:gd name="f17" fmla="*/ 0 1 f14"/>
                  <a:gd name="f18" fmla="*/ f4 1 f14"/>
                  <a:gd name="f19" fmla="*/ f15 f9 1"/>
                  <a:gd name="f20" fmla="*/ f16 f9 1"/>
                  <a:gd name="f21" fmla="*/ f18 f10 1"/>
                  <a:gd name="f22" fmla="*/ f17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90" h="300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6"/>
                    </a:lnTo>
                    <a:lnTo>
                      <a:pt x="f2" y="f7"/>
                    </a:lnTo>
                    <a:lnTo>
                      <a:pt x="f7" y="f2"/>
                    </a:lnTo>
                    <a:lnTo>
                      <a:pt x="f3" y="f8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95A82FE7-F78E-4FA6-847F-A5B870725A20}"/>
                  </a:ext>
                </a:extLst>
              </p:cNvPr>
              <p:cNvSpPr/>
              <p:nvPr/>
            </p:nvSpPr>
            <p:spPr>
              <a:xfrm>
                <a:off x="204789" y="1849438"/>
                <a:ext cx="114300" cy="10795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"/>
                  <a:gd name="f4" fmla="val 23"/>
                  <a:gd name="f5" fmla="val 12"/>
                  <a:gd name="f6" fmla="val 6"/>
                  <a:gd name="f7" fmla="val 18"/>
                  <a:gd name="f8" fmla="val 5"/>
                  <a:gd name="f9" fmla="val 4"/>
                  <a:gd name="f10" fmla="val 8"/>
                  <a:gd name="f11" fmla="val 16"/>
                  <a:gd name="f12" fmla="val 19"/>
                  <a:gd name="f13" fmla="val 20"/>
                  <a:gd name="f14" fmla="*/ f0 1 24"/>
                  <a:gd name="f15" fmla="*/ f1 1 23"/>
                  <a:gd name="f16" fmla="+- f4 0 f2"/>
                  <a:gd name="f17" fmla="+- f3 0 f2"/>
                  <a:gd name="f18" fmla="*/ f17 1 24"/>
                  <a:gd name="f19" fmla="*/ f16 1 23"/>
                  <a:gd name="f20" fmla="*/ 0 1 f18"/>
                  <a:gd name="f21" fmla="*/ f3 1 f18"/>
                  <a:gd name="f22" fmla="*/ 0 1 f19"/>
                  <a:gd name="f23" fmla="*/ f4 1 f19"/>
                  <a:gd name="f24" fmla="*/ f20 f14 1"/>
                  <a:gd name="f25" fmla="*/ f21 f14 1"/>
                  <a:gd name="f26" fmla="*/ f23 f15 1"/>
                  <a:gd name="f27" fmla="*/ f22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4" h="23">
                    <a:moveTo>
                      <a:pt x="f5" y="f4"/>
                    </a:moveTo>
                    <a:cubicBezTo>
                      <a:pt x="f6" y="f4"/>
                      <a:pt x="f2" y="f7"/>
                      <a:pt x="f2" y="f5"/>
                    </a:cubicBezTo>
                    <a:cubicBezTo>
                      <a:pt x="f2" y="f8"/>
                      <a:pt x="f6" y="f2"/>
                      <a:pt x="f5" y="f2"/>
                    </a:cubicBezTo>
                    <a:cubicBezTo>
                      <a:pt x="f7" y="f2"/>
                      <a:pt x="f3" y="f8"/>
                      <a:pt x="f3" y="f5"/>
                    </a:cubicBezTo>
                    <a:cubicBezTo>
                      <a:pt x="f3" y="f7"/>
                      <a:pt x="f7" y="f4"/>
                      <a:pt x="f5" y="f4"/>
                    </a:cubicBezTo>
                    <a:close/>
                    <a:moveTo>
                      <a:pt x="f5" y="f9"/>
                    </a:moveTo>
                    <a:cubicBezTo>
                      <a:pt x="f10" y="f9"/>
                      <a:pt x="f9" y="f10"/>
                      <a:pt x="f9" y="f5"/>
                    </a:cubicBezTo>
                    <a:cubicBezTo>
                      <a:pt x="f9" y="f11"/>
                      <a:pt x="f10" y="f12"/>
                      <a:pt x="f5" y="f12"/>
                    </a:cubicBezTo>
                    <a:cubicBezTo>
                      <a:pt x="f11" y="f12"/>
                      <a:pt x="f13" y="f11"/>
                      <a:pt x="f13" y="f5"/>
                    </a:cubicBezTo>
                    <a:cubicBezTo>
                      <a:pt x="f13" y="f10"/>
                      <a:pt x="f11" y="f9"/>
                      <a:pt x="f5" y="f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1" name="Rectangle 21">
                <a:extLst>
                  <a:ext uri="{FF2B5EF4-FFF2-40B4-BE49-F238E27FC236}">
                    <a16:creationId xmlns:a16="http://schemas.microsoft.com/office/drawing/2014/main" id="{28AF185B-C7BA-433A-86F9-3DDB22DF3861}"/>
                  </a:ext>
                </a:extLst>
              </p:cNvPr>
              <p:cNvSpPr/>
              <p:nvPr/>
            </p:nvSpPr>
            <p:spPr>
              <a:xfrm>
                <a:off x="133346" y="4662489"/>
                <a:ext cx="23810" cy="2181228"/>
              </a:xfrm>
              <a:prstGeom prst="rect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2C74D012-2476-4CBB-A72D-712A85D68D51}"/>
                  </a:ext>
                </a:extLst>
              </p:cNvPr>
              <p:cNvSpPr/>
              <p:nvPr/>
            </p:nvSpPr>
            <p:spPr>
              <a:xfrm>
                <a:off x="223835" y="5041901"/>
                <a:ext cx="369883" cy="180181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3"/>
                  <a:gd name="f4" fmla="val 1135"/>
                  <a:gd name="f5" fmla="val 15"/>
                  <a:gd name="f6" fmla="val 515"/>
                  <a:gd name="f7" fmla="val 512"/>
                  <a:gd name="f8" fmla="val 218"/>
                  <a:gd name="f9" fmla="val 6"/>
                  <a:gd name="f10" fmla="val 518"/>
                  <a:gd name="f11" fmla="*/ f0 1 233"/>
                  <a:gd name="f12" fmla="*/ f1 1 1135"/>
                  <a:gd name="f13" fmla="+- f4 0 f2"/>
                  <a:gd name="f14" fmla="+- f3 0 f2"/>
                  <a:gd name="f15" fmla="*/ f14 1 233"/>
                  <a:gd name="f16" fmla="*/ f13 1 1135"/>
                  <a:gd name="f17" fmla="*/ 0 1 f15"/>
                  <a:gd name="f18" fmla="*/ f3 1 f15"/>
                  <a:gd name="f19" fmla="*/ 0 1 f16"/>
                  <a:gd name="f20" fmla="*/ f4 1 f16"/>
                  <a:gd name="f21" fmla="*/ f17 f11 1"/>
                  <a:gd name="f22" fmla="*/ f18 f11 1"/>
                  <a:gd name="f23" fmla="*/ f20 f12 1"/>
                  <a:gd name="f24" fmla="*/ f19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233" h="1135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2" y="f7"/>
                    </a:lnTo>
                    <a:lnTo>
                      <a:pt x="f8" y="f2"/>
                    </a:lnTo>
                    <a:lnTo>
                      <a:pt x="f3" y="f9"/>
                    </a:lnTo>
                    <a:lnTo>
                      <a:pt x="f5" y="f10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C551B036-2134-476F-BA63-879828C97D58}"/>
                  </a:ext>
                </a:extLst>
              </p:cNvPr>
              <p:cNvSpPr/>
              <p:nvPr/>
            </p:nvSpPr>
            <p:spPr>
              <a:xfrm>
                <a:off x="52385" y="4481510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val 28"/>
                  <a:gd name="f12" fmla="*/ f0 1 40"/>
                  <a:gd name="f13" fmla="*/ f1 1 40"/>
                  <a:gd name="f14" fmla="+- f3 0 f2"/>
                  <a:gd name="f15" fmla="*/ f14 1 40"/>
                  <a:gd name="f16" fmla="*/ 0 1 f15"/>
                  <a:gd name="f17" fmla="*/ f3 1 f15"/>
                  <a:gd name="f18" fmla="*/ f16 f12 1"/>
                  <a:gd name="f19" fmla="*/ f17 f12 1"/>
                  <a:gd name="f20" fmla="*/ f17 f13 1"/>
                  <a:gd name="f21" fmla="*/ f1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11" y="f10"/>
                      <a:pt x="f10" y="f9"/>
                      <a:pt x="f10" y="f4"/>
                    </a:cubicBezTo>
                    <a:cubicBezTo>
                      <a:pt x="f10" y="f8"/>
                      <a:pt x="f11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0D81108A-C00D-4C6E-B8E9-FE35DCC2D013}"/>
                  </a:ext>
                </a:extLst>
              </p:cNvPr>
              <p:cNvSpPr/>
              <p:nvPr/>
            </p:nvSpPr>
            <p:spPr>
              <a:xfrm>
                <a:off x="-14292" y="5627683"/>
                <a:ext cx="85725" cy="121602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4"/>
                  <a:gd name="f4" fmla="val 766"/>
                  <a:gd name="f5" fmla="val 36"/>
                  <a:gd name="f6" fmla="val 149"/>
                  <a:gd name="f7" fmla="val 3"/>
                  <a:gd name="f8" fmla="val 18"/>
                  <a:gd name="f9" fmla="val 146"/>
                  <a:gd name="f10" fmla="*/ f0 1 54"/>
                  <a:gd name="f11" fmla="*/ f1 1 766"/>
                  <a:gd name="f12" fmla="+- f4 0 f2"/>
                  <a:gd name="f13" fmla="+- f3 0 f2"/>
                  <a:gd name="f14" fmla="*/ f13 1 54"/>
                  <a:gd name="f15" fmla="*/ f12 1 766"/>
                  <a:gd name="f16" fmla="*/ 0 1 f14"/>
                  <a:gd name="f17" fmla="*/ f3 1 f14"/>
                  <a:gd name="f18" fmla="*/ 0 1 f15"/>
                  <a:gd name="f19" fmla="*/ f4 1 f15"/>
                  <a:gd name="f20" fmla="*/ f16 f10 1"/>
                  <a:gd name="f21" fmla="*/ f17 f10 1"/>
                  <a:gd name="f22" fmla="*/ f19 f11 1"/>
                  <a:gd name="f23" fmla="*/ f18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54" h="766">
                    <a:moveTo>
                      <a:pt x="f3" y="f4"/>
                    </a:moveTo>
                    <a:lnTo>
                      <a:pt x="f5" y="f4"/>
                    </a:lnTo>
                    <a:lnTo>
                      <a:pt x="f5" y="f6"/>
                    </a:lnTo>
                    <a:lnTo>
                      <a:pt x="f2" y="f7"/>
                    </a:lnTo>
                    <a:lnTo>
                      <a:pt x="f8" y="f2"/>
                    </a:lnTo>
                    <a:lnTo>
                      <a:pt x="f3" y="f9"/>
                    </a:lnTo>
                    <a:lnTo>
                      <a:pt x="f3" y="f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E742AC9B-AE43-489F-BF99-96608D133459}"/>
                  </a:ext>
                </a:extLst>
              </p:cNvPr>
              <p:cNvSpPr/>
              <p:nvPr/>
            </p:nvSpPr>
            <p:spPr>
              <a:xfrm>
                <a:off x="527051" y="4867278"/>
                <a:ext cx="190496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+- f3 0 f2"/>
                  <a:gd name="f14" fmla="*/ f13 1 40"/>
                  <a:gd name="f15" fmla="*/ 0 1 f14"/>
                  <a:gd name="f16" fmla="*/ f3 1 f14"/>
                  <a:gd name="f17" fmla="*/ f15 f11 1"/>
                  <a:gd name="f18" fmla="*/ f16 f11 1"/>
                  <a:gd name="f19" fmla="*/ f16 f12 1"/>
                  <a:gd name="f20" fmla="*/ f15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6687E70D-6553-4288-B667-54885FEF36BA}"/>
                  </a:ext>
                </a:extLst>
              </p:cNvPr>
              <p:cNvSpPr/>
              <p:nvPr/>
            </p:nvSpPr>
            <p:spPr>
              <a:xfrm>
                <a:off x="309560" y="5422904"/>
                <a:ext cx="374647" cy="142557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36"/>
                  <a:gd name="f4" fmla="val 898"/>
                  <a:gd name="f5" fmla="val 18"/>
                  <a:gd name="f6" fmla="val 515"/>
                  <a:gd name="f7" fmla="val 3"/>
                  <a:gd name="f8" fmla="val 512"/>
                  <a:gd name="f9" fmla="val 221"/>
                  <a:gd name="f10" fmla="val 6"/>
                  <a:gd name="f11" fmla="val 518"/>
                  <a:gd name="f12" fmla="*/ f0 1 236"/>
                  <a:gd name="f13" fmla="*/ f1 1 898"/>
                  <a:gd name="f14" fmla="+- f4 0 f2"/>
                  <a:gd name="f15" fmla="+- f3 0 f2"/>
                  <a:gd name="f16" fmla="*/ f15 1 236"/>
                  <a:gd name="f17" fmla="*/ f14 1 898"/>
                  <a:gd name="f18" fmla="*/ 0 1 f16"/>
                  <a:gd name="f19" fmla="*/ f3 1 f16"/>
                  <a:gd name="f20" fmla="*/ 0 1 f17"/>
                  <a:gd name="f21" fmla="*/ f4 1 f17"/>
                  <a:gd name="f22" fmla="*/ f18 f12 1"/>
                  <a:gd name="f23" fmla="*/ f19 f12 1"/>
                  <a:gd name="f24" fmla="*/ f21 f13 1"/>
                  <a:gd name="f25" fmla="*/ f20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236" h="898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9" y="f2"/>
                    </a:lnTo>
                    <a:lnTo>
                      <a:pt x="f3" y="f10"/>
                    </a:lnTo>
                    <a:lnTo>
                      <a:pt x="f5" y="f11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98D24481-C881-42E4-9A58-6052DA3022D5}"/>
                  </a:ext>
                </a:extLst>
              </p:cNvPr>
              <p:cNvSpPr/>
              <p:nvPr/>
            </p:nvSpPr>
            <p:spPr>
              <a:xfrm>
                <a:off x="569908" y="5945191"/>
                <a:ext cx="152403" cy="91280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6"/>
                  <a:gd name="f4" fmla="val 575"/>
                  <a:gd name="f5" fmla="val 15"/>
                  <a:gd name="f6" fmla="val 569"/>
                  <a:gd name="f7" fmla="val 81"/>
                  <a:gd name="f8" fmla="val 383"/>
                  <a:gd name="f9" fmla="val 386"/>
                  <a:gd name="f10" fmla="*/ f0 1 96"/>
                  <a:gd name="f11" fmla="*/ f1 1 575"/>
                  <a:gd name="f12" fmla="+- f4 0 f2"/>
                  <a:gd name="f13" fmla="+- f3 0 f2"/>
                  <a:gd name="f14" fmla="*/ f13 1 96"/>
                  <a:gd name="f15" fmla="*/ f12 1 575"/>
                  <a:gd name="f16" fmla="*/ 0 1 f14"/>
                  <a:gd name="f17" fmla="*/ f3 1 f14"/>
                  <a:gd name="f18" fmla="*/ 0 1 f15"/>
                  <a:gd name="f19" fmla="*/ f4 1 f15"/>
                  <a:gd name="f20" fmla="*/ f16 f10 1"/>
                  <a:gd name="f21" fmla="*/ f17 f10 1"/>
                  <a:gd name="f22" fmla="*/ f19 f11 1"/>
                  <a:gd name="f23" fmla="*/ f18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96" h="575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7" y="f2"/>
                    </a:lnTo>
                    <a:lnTo>
                      <a:pt x="f3" y="f2"/>
                    </a:lnTo>
                    <a:lnTo>
                      <a:pt x="f3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B8FD9A62-5437-4ADA-A6D7-0F0245D3C7B4}"/>
                  </a:ext>
                </a:extLst>
              </p:cNvPr>
              <p:cNvSpPr/>
              <p:nvPr/>
            </p:nvSpPr>
            <p:spPr>
              <a:xfrm>
                <a:off x="612776" y="5246690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+- f3 0 f2"/>
                  <a:gd name="f15" fmla="*/ f14 1 40"/>
                  <a:gd name="f16" fmla="*/ 0 1 f15"/>
                  <a:gd name="f17" fmla="*/ f3 1 f15"/>
                  <a:gd name="f18" fmla="*/ f16 f12 1"/>
                  <a:gd name="f19" fmla="*/ f17 f12 1"/>
                  <a:gd name="f20" fmla="*/ f17 f13 1"/>
                  <a:gd name="f21" fmla="*/ f1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F0956996-2AD4-4D5F-B17C-997ADCBD4E43}"/>
                  </a:ext>
                </a:extLst>
              </p:cNvPr>
              <p:cNvSpPr/>
              <p:nvPr/>
            </p:nvSpPr>
            <p:spPr>
              <a:xfrm>
                <a:off x="612776" y="5764213"/>
                <a:ext cx="190496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+- f3 0 f2"/>
                  <a:gd name="f15" fmla="*/ f14 1 40"/>
                  <a:gd name="f16" fmla="*/ 0 1 f15"/>
                  <a:gd name="f17" fmla="*/ f3 1 f15"/>
                  <a:gd name="f18" fmla="*/ f16 f12 1"/>
                  <a:gd name="f19" fmla="*/ f17 f12 1"/>
                  <a:gd name="f20" fmla="*/ f17 f13 1"/>
                  <a:gd name="f21" fmla="*/ f1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0" name="Freeform 30">
                <a:extLst>
                  <a:ext uri="{FF2B5EF4-FFF2-40B4-BE49-F238E27FC236}">
                    <a16:creationId xmlns:a16="http://schemas.microsoft.com/office/drawing/2014/main" id="{36C3CF5E-7F51-4B68-90F3-C71067921F72}"/>
                  </a:ext>
                </a:extLst>
              </p:cNvPr>
              <p:cNvSpPr/>
              <p:nvPr/>
            </p:nvSpPr>
            <p:spPr>
              <a:xfrm>
                <a:off x="669926" y="6330948"/>
                <a:ext cx="417515" cy="5175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3"/>
                  <a:gd name="f4" fmla="val 326"/>
                  <a:gd name="f5" fmla="val 15"/>
                  <a:gd name="f6" fmla="val 320"/>
                  <a:gd name="f7" fmla="val 45"/>
                  <a:gd name="f8" fmla="val 206"/>
                  <a:gd name="f9" fmla="val 48"/>
                  <a:gd name="f10" fmla="val 254"/>
                  <a:gd name="f11" fmla="val 12"/>
                  <a:gd name="f12" fmla="val 60"/>
                  <a:gd name="f13" fmla="val 215"/>
                  <a:gd name="f14" fmla="*/ f0 1 263"/>
                  <a:gd name="f15" fmla="*/ f1 1 326"/>
                  <a:gd name="f16" fmla="+- f4 0 f2"/>
                  <a:gd name="f17" fmla="+- f3 0 f2"/>
                  <a:gd name="f18" fmla="*/ f17 1 263"/>
                  <a:gd name="f19" fmla="*/ f16 1 326"/>
                  <a:gd name="f20" fmla="*/ 0 1 f18"/>
                  <a:gd name="f21" fmla="*/ f3 1 f18"/>
                  <a:gd name="f22" fmla="*/ 0 1 f19"/>
                  <a:gd name="f23" fmla="*/ f4 1 f19"/>
                  <a:gd name="f24" fmla="*/ f20 f14 1"/>
                  <a:gd name="f25" fmla="*/ f21 f14 1"/>
                  <a:gd name="f26" fmla="*/ f23 f15 1"/>
                  <a:gd name="f27" fmla="*/ f22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63" h="326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9" y="f8"/>
                    </a:lnTo>
                    <a:lnTo>
                      <a:pt x="f10" y="f2"/>
                    </a:lnTo>
                    <a:lnTo>
                      <a:pt x="f3" y="f11"/>
                    </a:lnTo>
                    <a:lnTo>
                      <a:pt x="f12" y="f13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1A480ABE-A0D8-4EB7-9EC9-85116B91A2B5}"/>
                  </a:ext>
                </a:extLst>
              </p:cNvPr>
              <p:cNvSpPr/>
              <p:nvPr/>
            </p:nvSpPr>
            <p:spPr>
              <a:xfrm>
                <a:off x="1049338" y="6221413"/>
                <a:ext cx="157167" cy="14763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31"/>
                  <a:gd name="f5" fmla="val 16"/>
                  <a:gd name="f6" fmla="val 12"/>
                  <a:gd name="f7" fmla="val 8"/>
                  <a:gd name="f8" fmla="val 29"/>
                  <a:gd name="f9" fmla="val 5"/>
                  <a:gd name="f10" fmla="val 26"/>
                  <a:gd name="f11" fmla="val 2"/>
                  <a:gd name="f12" fmla="val 24"/>
                  <a:gd name="f13" fmla="val 20"/>
                  <a:gd name="f14" fmla="val 15"/>
                  <a:gd name="f15" fmla="val 11"/>
                  <a:gd name="f16" fmla="val 7"/>
                  <a:gd name="f17" fmla="val 4"/>
                  <a:gd name="f18" fmla="val 1"/>
                  <a:gd name="f19" fmla="val 27"/>
                  <a:gd name="f20" fmla="val 10"/>
                  <a:gd name="f21" fmla="val 13"/>
                  <a:gd name="f22" fmla="val 6"/>
                  <a:gd name="f23" fmla="val 9"/>
                  <a:gd name="f24" fmla="val 19"/>
                  <a:gd name="f25" fmla="val 21"/>
                  <a:gd name="f26" fmla="val 22"/>
                  <a:gd name="f27" fmla="*/ f0 1 33"/>
                  <a:gd name="f28" fmla="*/ f1 1 31"/>
                  <a:gd name="f29" fmla="+- f4 0 f2"/>
                  <a:gd name="f30" fmla="+- f3 0 f2"/>
                  <a:gd name="f31" fmla="*/ f30 1 33"/>
                  <a:gd name="f32" fmla="*/ f29 1 31"/>
                  <a:gd name="f33" fmla="*/ 0 1 f31"/>
                  <a:gd name="f34" fmla="*/ f3 1 f31"/>
                  <a:gd name="f35" fmla="*/ 0 1 f32"/>
                  <a:gd name="f36" fmla="*/ f4 1 f32"/>
                  <a:gd name="f37" fmla="*/ f33 f27 1"/>
                  <a:gd name="f38" fmla="*/ f34 f27 1"/>
                  <a:gd name="f39" fmla="*/ f36 f28 1"/>
                  <a:gd name="f40" fmla="*/ f3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33" h="31">
                    <a:moveTo>
                      <a:pt x="f5" y="f4"/>
                    </a:moveTo>
                    <a:cubicBezTo>
                      <a:pt x="f6" y="f4"/>
                      <a:pt x="f7" y="f8"/>
                      <a:pt x="f9" y="f10"/>
                    </a:cubicBezTo>
                    <a:cubicBezTo>
                      <a:pt x="f11" y="f12"/>
                      <a:pt x="f2" y="f13"/>
                      <a:pt x="f2" y="f14"/>
                    </a:cubicBezTo>
                    <a:cubicBezTo>
                      <a:pt x="f2" y="f15"/>
                      <a:pt x="f11" y="f16"/>
                      <a:pt x="f9" y="f17"/>
                    </a:cubicBezTo>
                    <a:cubicBezTo>
                      <a:pt x="f7" y="f18"/>
                      <a:pt x="f6" y="f2"/>
                      <a:pt x="f5" y="f2"/>
                    </a:cubicBezTo>
                    <a:cubicBezTo>
                      <a:pt x="f13" y="f2"/>
                      <a:pt x="f12" y="f18"/>
                      <a:pt x="f19" y="f17"/>
                    </a:cubicBezTo>
                    <a:cubicBezTo>
                      <a:pt x="f3" y="f20"/>
                      <a:pt x="f3" y="f13"/>
                      <a:pt x="f19" y="f10"/>
                    </a:cubicBezTo>
                    <a:cubicBezTo>
                      <a:pt x="f12" y="f8"/>
                      <a:pt x="f13" y="f4"/>
                      <a:pt x="f5" y="f4"/>
                    </a:cubicBezTo>
                    <a:close/>
                    <a:moveTo>
                      <a:pt x="f5" y="f17"/>
                    </a:moveTo>
                    <a:cubicBezTo>
                      <a:pt x="f21" y="f17"/>
                      <a:pt x="f20" y="f9"/>
                      <a:pt x="f7" y="f16"/>
                    </a:cubicBezTo>
                    <a:cubicBezTo>
                      <a:pt x="f22" y="f23"/>
                      <a:pt x="f17" y="f6"/>
                      <a:pt x="f17" y="f14"/>
                    </a:cubicBezTo>
                    <a:cubicBezTo>
                      <a:pt x="f17" y="f24"/>
                      <a:pt x="f22" y="f25"/>
                      <a:pt x="f7" y="f12"/>
                    </a:cubicBezTo>
                    <a:cubicBezTo>
                      <a:pt x="f20" y="f10"/>
                      <a:pt x="f21" y="f19"/>
                      <a:pt x="f5" y="f19"/>
                    </a:cubicBezTo>
                    <a:cubicBezTo>
                      <a:pt x="f24" y="f19"/>
                      <a:pt x="f26" y="f10"/>
                      <a:pt x="f12" y="f12"/>
                    </a:cubicBezTo>
                    <a:cubicBezTo>
                      <a:pt x="f8" y="f24"/>
                      <a:pt x="f8" y="f6"/>
                      <a:pt x="f12" y="f16"/>
                    </a:cubicBezTo>
                    <a:cubicBezTo>
                      <a:pt x="f26" y="f9"/>
                      <a:pt x="f24" y="f17"/>
                      <a:pt x="f5" y="f1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  <p:grpSp>
          <p:nvGrpSpPr>
            <p:cNvPr id="32" name="Group 9">
              <a:extLst>
                <a:ext uri="{FF2B5EF4-FFF2-40B4-BE49-F238E27FC236}">
                  <a16:creationId xmlns:a16="http://schemas.microsoft.com/office/drawing/2014/main" id="{DCF3322E-088D-4992-86BC-9D00C63688F6}"/>
                </a:ext>
              </a:extLst>
            </p:cNvPr>
            <p:cNvGrpSpPr/>
            <p:nvPr/>
          </p:nvGrpSpPr>
          <p:grpSpPr>
            <a:xfrm>
              <a:off x="11364913" y="0"/>
              <a:ext cx="674679" cy="6848481"/>
              <a:chOff x="11364913" y="0"/>
              <a:chExt cx="674679" cy="6848481"/>
            </a:xfrm>
          </p:grpSpPr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6D4AAFBC-F319-4A85-BD23-20904F85106D}"/>
                  </a:ext>
                </a:extLst>
              </p:cNvPr>
              <p:cNvSpPr/>
              <p:nvPr/>
            </p:nvSpPr>
            <p:spPr>
              <a:xfrm>
                <a:off x="11483977" y="0"/>
                <a:ext cx="417515" cy="51275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63"/>
                  <a:gd name="f4" fmla="val 323"/>
                  <a:gd name="f5" fmla="val 12"/>
                  <a:gd name="f6" fmla="val 314"/>
                  <a:gd name="f7" fmla="val 203"/>
                  <a:gd name="f8" fmla="val 108"/>
                  <a:gd name="f9" fmla="val 248"/>
                  <a:gd name="f10" fmla="val 6"/>
                  <a:gd name="f11" fmla="val 218"/>
                  <a:gd name="f12" fmla="val 117"/>
                  <a:gd name="f13" fmla="*/ f0 1 263"/>
                  <a:gd name="f14" fmla="*/ f1 1 323"/>
                  <a:gd name="f15" fmla="+- f4 0 f2"/>
                  <a:gd name="f16" fmla="+- f3 0 f2"/>
                  <a:gd name="f17" fmla="*/ f16 1 263"/>
                  <a:gd name="f18" fmla="*/ f15 1 323"/>
                  <a:gd name="f19" fmla="*/ 0 1 f17"/>
                  <a:gd name="f20" fmla="*/ f3 1 f17"/>
                  <a:gd name="f21" fmla="*/ 0 1 f18"/>
                  <a:gd name="f22" fmla="*/ f4 1 f18"/>
                  <a:gd name="f23" fmla="*/ f19 f13 1"/>
                  <a:gd name="f24" fmla="*/ f20 f13 1"/>
                  <a:gd name="f25" fmla="*/ f22 f14 1"/>
                  <a:gd name="f26" fmla="*/ f21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263" h="323">
                    <a:moveTo>
                      <a:pt x="f5" y="f4"/>
                    </a:moveTo>
                    <a:lnTo>
                      <a:pt x="f2" y="f6"/>
                    </a:lnTo>
                    <a:lnTo>
                      <a:pt x="f7" y="f8"/>
                    </a:lnTo>
                    <a:lnTo>
                      <a:pt x="f9" y="f2"/>
                    </a:lnTo>
                    <a:lnTo>
                      <a:pt x="f3" y="f10"/>
                    </a:lnTo>
                    <a:lnTo>
                      <a:pt x="f11" y="f12"/>
                    </a:lnTo>
                    <a:lnTo>
                      <a:pt x="f11" y="f12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62F2BCD9-303D-4ED6-823A-FDAB938D4954}"/>
                  </a:ext>
                </a:extLst>
              </p:cNvPr>
              <p:cNvSpPr/>
              <p:nvPr/>
            </p:nvSpPr>
            <p:spPr>
              <a:xfrm>
                <a:off x="11364913" y="474665"/>
                <a:ext cx="157167" cy="15240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32"/>
                  <a:gd name="f5" fmla="val 17"/>
                  <a:gd name="f6" fmla="val 13"/>
                  <a:gd name="f7" fmla="val 9"/>
                  <a:gd name="f8" fmla="val 30"/>
                  <a:gd name="f9" fmla="val 6"/>
                  <a:gd name="f10" fmla="val 27"/>
                  <a:gd name="f11" fmla="val 21"/>
                  <a:gd name="f12" fmla="val 11"/>
                  <a:gd name="f13" fmla="val 5"/>
                  <a:gd name="f14" fmla="val 2"/>
                  <a:gd name="f15" fmla="val 25"/>
                  <a:gd name="f16" fmla="val 28"/>
                  <a:gd name="f17" fmla="val 31"/>
                  <a:gd name="f18" fmla="val 8"/>
                  <a:gd name="f19" fmla="val 12"/>
                  <a:gd name="f20" fmla="val 16"/>
                  <a:gd name="f21" fmla="val 20"/>
                  <a:gd name="f22" fmla="val 24"/>
                  <a:gd name="f23" fmla="val 4"/>
                  <a:gd name="f24" fmla="val 14"/>
                  <a:gd name="f25" fmla="val 23"/>
                  <a:gd name="f26" fmla="val 26"/>
                  <a:gd name="f27" fmla="*/ f0 1 33"/>
                  <a:gd name="f28" fmla="*/ f1 1 32"/>
                  <a:gd name="f29" fmla="+- f4 0 f2"/>
                  <a:gd name="f30" fmla="+- f3 0 f2"/>
                  <a:gd name="f31" fmla="*/ f30 1 33"/>
                  <a:gd name="f32" fmla="*/ f29 1 32"/>
                  <a:gd name="f33" fmla="*/ 0 1 f31"/>
                  <a:gd name="f34" fmla="*/ f3 1 f31"/>
                  <a:gd name="f35" fmla="*/ 0 1 f32"/>
                  <a:gd name="f36" fmla="*/ f4 1 f32"/>
                  <a:gd name="f37" fmla="*/ f33 f27 1"/>
                  <a:gd name="f38" fmla="*/ f34 f27 1"/>
                  <a:gd name="f39" fmla="*/ f36 f28 1"/>
                  <a:gd name="f40" fmla="*/ f35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7" t="f40" r="f38" b="f39"/>
                <a:pathLst>
                  <a:path w="33" h="32">
                    <a:moveTo>
                      <a:pt x="f5" y="f4"/>
                    </a:moveTo>
                    <a:cubicBezTo>
                      <a:pt x="f6" y="f4"/>
                      <a:pt x="f7" y="f8"/>
                      <a:pt x="f9" y="f10"/>
                    </a:cubicBezTo>
                    <a:cubicBezTo>
                      <a:pt x="f2" y="f11"/>
                      <a:pt x="f2" y="f12"/>
                      <a:pt x="f9" y="f13"/>
                    </a:cubicBezTo>
                    <a:cubicBezTo>
                      <a:pt x="f7" y="f14"/>
                      <a:pt x="f6" y="f2"/>
                      <a:pt x="f5" y="f2"/>
                    </a:cubicBezTo>
                    <a:cubicBezTo>
                      <a:pt x="f11" y="f2"/>
                      <a:pt x="f15" y="f14"/>
                      <a:pt x="f16" y="f13"/>
                    </a:cubicBezTo>
                    <a:cubicBezTo>
                      <a:pt x="f17" y="f18"/>
                      <a:pt x="f3" y="f19"/>
                      <a:pt x="f3" y="f20"/>
                    </a:cubicBezTo>
                    <a:cubicBezTo>
                      <a:pt x="f3" y="f21"/>
                      <a:pt x="f17" y="f22"/>
                      <a:pt x="f16" y="f10"/>
                    </a:cubicBezTo>
                    <a:cubicBezTo>
                      <a:pt x="f15" y="f8"/>
                      <a:pt x="f11" y="f4"/>
                      <a:pt x="f5" y="f4"/>
                    </a:cubicBezTo>
                    <a:close/>
                    <a:moveTo>
                      <a:pt x="f5" y="f23"/>
                    </a:moveTo>
                    <a:cubicBezTo>
                      <a:pt x="f24" y="f23"/>
                      <a:pt x="f12" y="f9"/>
                      <a:pt x="f7" y="f18"/>
                    </a:cubicBezTo>
                    <a:cubicBezTo>
                      <a:pt x="f23" y="f19"/>
                      <a:pt x="f23" y="f21"/>
                      <a:pt x="f7" y="f22"/>
                    </a:cubicBezTo>
                    <a:cubicBezTo>
                      <a:pt x="f12" y="f10"/>
                      <a:pt x="f24" y="f16"/>
                      <a:pt x="f5" y="f16"/>
                    </a:cubicBezTo>
                    <a:cubicBezTo>
                      <a:pt x="f21" y="f16"/>
                      <a:pt x="f25" y="f10"/>
                      <a:pt x="f26" y="f22"/>
                    </a:cubicBezTo>
                    <a:cubicBezTo>
                      <a:pt x="f8" y="f21"/>
                      <a:pt x="f8" y="f19"/>
                      <a:pt x="f26" y="f18"/>
                    </a:cubicBezTo>
                    <a:cubicBezTo>
                      <a:pt x="f25" y="f9"/>
                      <a:pt x="f21" y="f23"/>
                      <a:pt x="f5" y="f2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1F1DE50-A780-4D70-B1A4-5813AD689658}"/>
                  </a:ext>
                </a:extLst>
              </p:cNvPr>
              <p:cNvSpPr/>
              <p:nvPr/>
            </p:nvSpPr>
            <p:spPr>
              <a:xfrm>
                <a:off x="11631616" y="1539877"/>
                <a:ext cx="188915" cy="1904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+- f3 0 f2"/>
                  <a:gd name="f14" fmla="*/ f13 1 40"/>
                  <a:gd name="f15" fmla="*/ 0 1 f14"/>
                  <a:gd name="f16" fmla="*/ f3 1 f14"/>
                  <a:gd name="f17" fmla="*/ f15 f11 1"/>
                  <a:gd name="f18" fmla="*/ f16 f11 1"/>
                  <a:gd name="f19" fmla="*/ f16 f12 1"/>
                  <a:gd name="f20" fmla="*/ f15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80EC6506-DC7D-44B9-A12D-5E2EC75A0F13}"/>
                  </a:ext>
                </a:extLst>
              </p:cNvPr>
              <p:cNvSpPr/>
              <p:nvPr/>
            </p:nvSpPr>
            <p:spPr>
              <a:xfrm>
                <a:off x="11531598" y="5694361"/>
                <a:ext cx="298451" cy="115410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8"/>
                  <a:gd name="f4" fmla="val 727"/>
                  <a:gd name="f5" fmla="val 15"/>
                  <a:gd name="f6" fmla="val 407"/>
                  <a:gd name="f7" fmla="val 176"/>
                  <a:gd name="f8" fmla="val 6"/>
                  <a:gd name="f9" fmla="val 410"/>
                  <a:gd name="f10" fmla="*/ f0 1 188"/>
                  <a:gd name="f11" fmla="*/ f1 1 727"/>
                  <a:gd name="f12" fmla="+- f4 0 f2"/>
                  <a:gd name="f13" fmla="+- f3 0 f2"/>
                  <a:gd name="f14" fmla="*/ f13 1 188"/>
                  <a:gd name="f15" fmla="*/ f12 1 727"/>
                  <a:gd name="f16" fmla="*/ 0 1 f14"/>
                  <a:gd name="f17" fmla="*/ f3 1 f14"/>
                  <a:gd name="f18" fmla="*/ 0 1 f15"/>
                  <a:gd name="f19" fmla="*/ f4 1 f15"/>
                  <a:gd name="f20" fmla="*/ f16 f10 1"/>
                  <a:gd name="f21" fmla="*/ f17 f10 1"/>
                  <a:gd name="f22" fmla="*/ f19 f11 1"/>
                  <a:gd name="f23" fmla="*/ f18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188" h="727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2" y="f6"/>
                    </a:lnTo>
                    <a:lnTo>
                      <a:pt x="f7" y="f2"/>
                    </a:lnTo>
                    <a:lnTo>
                      <a:pt x="f3" y="f8"/>
                    </a:lnTo>
                    <a:lnTo>
                      <a:pt x="f5" y="f9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D13882C3-3BF1-4916-A626-B5440B98F55E}"/>
                  </a:ext>
                </a:extLst>
              </p:cNvPr>
              <p:cNvSpPr/>
              <p:nvPr/>
            </p:nvSpPr>
            <p:spPr>
              <a:xfrm>
                <a:off x="11772900" y="5551486"/>
                <a:ext cx="157167" cy="1555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3"/>
                  <a:gd name="f4" fmla="val 17"/>
                  <a:gd name="f5" fmla="val 8"/>
                  <a:gd name="f6" fmla="val 25"/>
                  <a:gd name="f7" fmla="val 16"/>
                  <a:gd name="f8" fmla="val 7"/>
                  <a:gd name="f9" fmla="val 26"/>
                  <a:gd name="f10" fmla="val 4"/>
                  <a:gd name="f11" fmla="val 10"/>
                  <a:gd name="f12" fmla="val 9"/>
                  <a:gd name="f13" fmla="val 23"/>
                  <a:gd name="f14" fmla="val 29"/>
                  <a:gd name="f15" fmla="*/ f0 1 33"/>
                  <a:gd name="f16" fmla="*/ f1 1 33"/>
                  <a:gd name="f17" fmla="+- f3 0 f2"/>
                  <a:gd name="f18" fmla="*/ f17 1 33"/>
                  <a:gd name="f19" fmla="*/ 0 1 f18"/>
                  <a:gd name="f20" fmla="*/ f3 1 f18"/>
                  <a:gd name="f21" fmla="*/ f19 f15 1"/>
                  <a:gd name="f22" fmla="*/ f20 f15 1"/>
                  <a:gd name="f23" fmla="*/ f20 f16 1"/>
                  <a:gd name="f24" fmla="*/ f19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33" h="33">
                    <a:moveTo>
                      <a:pt x="f4" y="f3"/>
                    </a:moveTo>
                    <a:cubicBezTo>
                      <a:pt x="f5" y="f3"/>
                      <a:pt x="f2" y="f6"/>
                      <a:pt x="f2" y="f7"/>
                    </a:cubicBezTo>
                    <a:cubicBezTo>
                      <a:pt x="f2" y="f8"/>
                      <a:pt x="f5" y="f2"/>
                      <a:pt x="f4" y="f2"/>
                    </a:cubicBezTo>
                    <a:cubicBezTo>
                      <a:pt x="f9" y="f2"/>
                      <a:pt x="f3" y="f8"/>
                      <a:pt x="f3" y="f7"/>
                    </a:cubicBezTo>
                    <a:cubicBezTo>
                      <a:pt x="f3" y="f6"/>
                      <a:pt x="f9" y="f3"/>
                      <a:pt x="f4" y="f3"/>
                    </a:cubicBezTo>
                    <a:close/>
                    <a:moveTo>
                      <a:pt x="f4" y="f10"/>
                    </a:moveTo>
                    <a:cubicBezTo>
                      <a:pt x="f11" y="f10"/>
                      <a:pt x="f10" y="f12"/>
                      <a:pt x="f10" y="f7"/>
                    </a:cubicBezTo>
                    <a:cubicBezTo>
                      <a:pt x="f10" y="f13"/>
                      <a:pt x="f11" y="f14"/>
                      <a:pt x="f4" y="f14"/>
                    </a:cubicBezTo>
                    <a:cubicBezTo>
                      <a:pt x="f13" y="f14"/>
                      <a:pt x="f14" y="f13"/>
                      <a:pt x="f14" y="f7"/>
                    </a:cubicBezTo>
                    <a:cubicBezTo>
                      <a:pt x="f14" y="f12"/>
                      <a:pt x="f13" y="f10"/>
                      <a:pt x="f4" y="f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851C6950-82FB-4BE7-B5BF-3775B25B8D16}"/>
                  </a:ext>
                </a:extLst>
              </p:cNvPr>
              <p:cNvSpPr/>
              <p:nvPr/>
            </p:nvSpPr>
            <p:spPr>
              <a:xfrm>
                <a:off x="11710985" y="4764"/>
                <a:ext cx="304796" cy="154464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92"/>
                  <a:gd name="f4" fmla="val 973"/>
                  <a:gd name="f5" fmla="val 15"/>
                  <a:gd name="f6" fmla="val 790"/>
                  <a:gd name="f7" fmla="val 174"/>
                  <a:gd name="f8" fmla="val 614"/>
                  <a:gd name="f9" fmla="val 620"/>
                  <a:gd name="f10" fmla="val 796"/>
                  <a:gd name="f11" fmla="*/ f0 1 192"/>
                  <a:gd name="f12" fmla="*/ f1 1 973"/>
                  <a:gd name="f13" fmla="+- f4 0 f2"/>
                  <a:gd name="f14" fmla="+- f3 0 f2"/>
                  <a:gd name="f15" fmla="*/ f14 1 192"/>
                  <a:gd name="f16" fmla="*/ f13 1 973"/>
                  <a:gd name="f17" fmla="*/ 0 1 f15"/>
                  <a:gd name="f18" fmla="*/ f3 1 f15"/>
                  <a:gd name="f19" fmla="*/ 0 1 f16"/>
                  <a:gd name="f20" fmla="*/ f4 1 f16"/>
                  <a:gd name="f21" fmla="*/ f17 f11 1"/>
                  <a:gd name="f22" fmla="*/ f18 f11 1"/>
                  <a:gd name="f23" fmla="*/ f20 f12 1"/>
                  <a:gd name="f24" fmla="*/ f19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192" h="973">
                    <a:moveTo>
                      <a:pt x="f5" y="f4"/>
                    </a:moveTo>
                    <a:lnTo>
                      <a:pt x="f2" y="f4"/>
                    </a:lnTo>
                    <a:lnTo>
                      <a:pt x="f2" y="f6"/>
                    </a:lnTo>
                    <a:lnTo>
                      <a:pt x="f7" y="f8"/>
                    </a:lnTo>
                    <a:lnTo>
                      <a:pt x="f7" y="f2"/>
                    </a:lnTo>
                    <a:lnTo>
                      <a:pt x="f3" y="f2"/>
                    </a:lnTo>
                    <a:lnTo>
                      <a:pt x="f3" y="f9"/>
                    </a:lnTo>
                    <a:lnTo>
                      <a:pt x="f5" y="f10"/>
                    </a:lnTo>
                    <a:lnTo>
                      <a:pt x="f5" y="f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F22F5BEA-B9F8-4DB1-B39A-280B168086BA}"/>
                  </a:ext>
                </a:extLst>
              </p:cNvPr>
              <p:cNvSpPr/>
              <p:nvPr/>
            </p:nvSpPr>
            <p:spPr>
              <a:xfrm>
                <a:off x="11636370" y="4867278"/>
                <a:ext cx="188915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1"/>
                  <a:gd name="f9" fmla="val 29"/>
                  <a:gd name="f10" fmla="val 36"/>
                  <a:gd name="f11" fmla="*/ f0 1 40"/>
                  <a:gd name="f12" fmla="*/ f1 1 40"/>
                  <a:gd name="f13" fmla="+- f3 0 f2"/>
                  <a:gd name="f14" fmla="*/ f13 1 40"/>
                  <a:gd name="f15" fmla="*/ 0 1 f14"/>
                  <a:gd name="f16" fmla="*/ f3 1 f14"/>
                  <a:gd name="f17" fmla="*/ f15 f11 1"/>
                  <a:gd name="f18" fmla="*/ f16 f11 1"/>
                  <a:gd name="f19" fmla="*/ f16 f12 1"/>
                  <a:gd name="f20" fmla="*/ f15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8"/>
                      <a:pt x="f7" y="f4"/>
                    </a:cubicBezTo>
                    <a:cubicBezTo>
                      <a:pt x="f7" y="f9"/>
                      <a:pt x="f8" y="f10"/>
                      <a:pt x="f4" y="f10"/>
                    </a:cubicBezTo>
                    <a:cubicBezTo>
                      <a:pt x="f9" y="f10"/>
                      <a:pt x="f10" y="f9"/>
                      <a:pt x="f10" y="f4"/>
                    </a:cubicBezTo>
                    <a:cubicBezTo>
                      <a:pt x="f10" y="f8"/>
                      <a:pt x="f9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A2BBACCD-6A11-4C23-BB21-65A0EBDD4D95}"/>
                  </a:ext>
                </a:extLst>
              </p:cNvPr>
              <p:cNvSpPr/>
              <p:nvPr/>
            </p:nvSpPr>
            <p:spPr>
              <a:xfrm>
                <a:off x="11441109" y="5046665"/>
                <a:ext cx="307979" cy="1801816"/>
              </a:xfrm>
              <a:custGeom>
                <a:avLst/>
                <a:gdLst>
                  <a:gd name="f0" fmla="val 360"/>
                  <a:gd name="f1" fmla="val w"/>
                  <a:gd name="f2" fmla="val h"/>
                  <a:gd name="f3" fmla="val 0"/>
                  <a:gd name="f4" fmla="val 194"/>
                  <a:gd name="f5" fmla="val 1135"/>
                  <a:gd name="f6" fmla="val 18"/>
                  <a:gd name="f7" fmla="val 354"/>
                  <a:gd name="f8" fmla="val 176"/>
                  <a:gd name="f9" fmla="val 177"/>
                  <a:gd name="f10" fmla="val 183"/>
                  <a:gd name="f11" fmla="*/ f1 1 194"/>
                  <a:gd name="f12" fmla="*/ f2 1 1135"/>
                  <a:gd name="f13" fmla="+- f5 0 f3"/>
                  <a:gd name="f14" fmla="+- f4 0 f3"/>
                  <a:gd name="f15" fmla="*/ f14 1 194"/>
                  <a:gd name="f16" fmla="*/ f13 1 1135"/>
                  <a:gd name="f17" fmla="*/ 0 1 f15"/>
                  <a:gd name="f18" fmla="*/ f4 1 f15"/>
                  <a:gd name="f19" fmla="*/ 0 1 f16"/>
                  <a:gd name="f20" fmla="*/ f5 1 f16"/>
                  <a:gd name="f21" fmla="*/ f17 f11 1"/>
                  <a:gd name="f22" fmla="*/ f18 f11 1"/>
                  <a:gd name="f23" fmla="*/ f20 f12 1"/>
                  <a:gd name="f24" fmla="*/ f19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1" t="f24" r="f22" b="f23"/>
                <a:pathLst>
                  <a:path w="194" h="1135">
                    <a:moveTo>
                      <a:pt x="f6" y="f5"/>
                    </a:moveTo>
                    <a:lnTo>
                      <a:pt x="f3" y="f5"/>
                    </a:lnTo>
                    <a:lnTo>
                      <a:pt x="f3" y="f7"/>
                    </a:lnTo>
                    <a:lnTo>
                      <a:pt x="f8" y="f9"/>
                    </a:lnTo>
                    <a:lnTo>
                      <a:pt x="f8" y="f3"/>
                    </a:lnTo>
                    <a:lnTo>
                      <a:pt x="f4" y="f3"/>
                    </a:lnTo>
                    <a:lnTo>
                      <a:pt x="f4" y="f10"/>
                    </a:lnTo>
                    <a:lnTo>
                      <a:pt x="f6" y="f0"/>
                    </a:lnTo>
                    <a:lnTo>
                      <a:pt x="f6" y="f5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FDD3D169-3ACF-441F-8EAE-345E24536B3E}"/>
                  </a:ext>
                </a:extLst>
              </p:cNvPr>
              <p:cNvSpPr/>
              <p:nvPr/>
            </p:nvSpPr>
            <p:spPr>
              <a:xfrm>
                <a:off x="11849096" y="6416673"/>
                <a:ext cx="190496" cy="1889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"/>
                  <a:gd name="f4" fmla="val 20"/>
                  <a:gd name="f5" fmla="val 9"/>
                  <a:gd name="f6" fmla="val 31"/>
                  <a:gd name="f7" fmla="val 4"/>
                  <a:gd name="f8" fmla="val 12"/>
                  <a:gd name="f9" fmla="val 11"/>
                  <a:gd name="f10" fmla="val 29"/>
                  <a:gd name="f11" fmla="val 36"/>
                  <a:gd name="f12" fmla="*/ f0 1 40"/>
                  <a:gd name="f13" fmla="*/ f1 1 40"/>
                  <a:gd name="f14" fmla="+- f3 0 f2"/>
                  <a:gd name="f15" fmla="*/ f14 1 40"/>
                  <a:gd name="f16" fmla="*/ 0 1 f15"/>
                  <a:gd name="f17" fmla="*/ f3 1 f15"/>
                  <a:gd name="f18" fmla="*/ f16 f12 1"/>
                  <a:gd name="f19" fmla="*/ f17 f12 1"/>
                  <a:gd name="f20" fmla="*/ f17 f13 1"/>
                  <a:gd name="f21" fmla="*/ f16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40" h="40">
                    <a:moveTo>
                      <a:pt x="f4" y="f3"/>
                    </a:moveTo>
                    <a:cubicBezTo>
                      <a:pt x="f5" y="f3"/>
                      <a:pt x="f2" y="f6"/>
                      <a:pt x="f2" y="f4"/>
                    </a:cubicBezTo>
                    <a:cubicBezTo>
                      <a:pt x="f2" y="f5"/>
                      <a:pt x="f5" y="f2"/>
                      <a:pt x="f4" y="f2"/>
                    </a:cubicBezTo>
                    <a:cubicBezTo>
                      <a:pt x="f6" y="f2"/>
                      <a:pt x="f3" y="f5"/>
                      <a:pt x="f3" y="f4"/>
                    </a:cubicBezTo>
                    <a:cubicBezTo>
                      <a:pt x="f3" y="f6"/>
                      <a:pt x="f6" y="f3"/>
                      <a:pt x="f4" y="f3"/>
                    </a:cubicBezTo>
                    <a:close/>
                    <a:moveTo>
                      <a:pt x="f4" y="f7"/>
                    </a:moveTo>
                    <a:cubicBezTo>
                      <a:pt x="f8" y="f7"/>
                      <a:pt x="f7" y="f9"/>
                      <a:pt x="f7" y="f4"/>
                    </a:cubicBezTo>
                    <a:cubicBezTo>
                      <a:pt x="f7" y="f10"/>
                      <a:pt x="f8" y="f11"/>
                      <a:pt x="f4" y="f11"/>
                    </a:cubicBezTo>
                    <a:cubicBezTo>
                      <a:pt x="f10" y="f11"/>
                      <a:pt x="f11" y="f10"/>
                      <a:pt x="f11" y="f4"/>
                    </a:cubicBezTo>
                    <a:cubicBezTo>
                      <a:pt x="f11" y="f9"/>
                      <a:pt x="f10" y="f7"/>
                      <a:pt x="f4" y="f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F1031D2-59AD-4138-9EE1-2A4C4E77D188}"/>
                  </a:ext>
                </a:extLst>
              </p:cNvPr>
              <p:cNvSpPr/>
              <p:nvPr/>
            </p:nvSpPr>
            <p:spPr>
              <a:xfrm>
                <a:off x="11939585" y="6596060"/>
                <a:ext cx="23810" cy="252410"/>
              </a:xfrm>
              <a:prstGeom prst="rect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7F7F7F"/>
                  </a:gs>
                </a:gsLst>
                <a:lin ang="5400000"/>
              </a:gradFill>
              <a:ln cap="flat">
                <a:noFill/>
                <a:prstDash val="solid"/>
              </a:ln>
            </p:spPr>
            <p:txBody>
              <a:bodyPr vert="horz" wrap="square" lIns="0" tIns="0" rIns="0" bIns="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hr-HR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endParaRPr>
              </a:p>
            </p:txBody>
          </p:sp>
        </p:grpSp>
      </p:grpSp>
      <p:sp>
        <p:nvSpPr>
          <p:cNvPr id="43" name="Title Placeholder 1">
            <a:extLst>
              <a:ext uri="{FF2B5EF4-FFF2-40B4-BE49-F238E27FC236}">
                <a16:creationId xmlns:a16="http://schemas.microsoft.com/office/drawing/2014/main" id="{68A7A2A9-5C74-4DCC-BB37-62385FB3F8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18518"/>
            <a:ext cx="9905996" cy="14785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endParaRPr lang="en-US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3D880552-1239-4993-8024-48D984CD13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41408" y="2249488"/>
            <a:ext cx="9905996" cy="354171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5" name="Date Placeholder 3">
            <a:extLst>
              <a:ext uri="{FF2B5EF4-FFF2-40B4-BE49-F238E27FC236}">
                <a16:creationId xmlns:a16="http://schemas.microsoft.com/office/drawing/2014/main" id="{EEB33FAD-28B3-4639-BABB-A25AD1A47DA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456922" y="5883277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050" b="0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defRPr>
            </a:lvl1pPr>
          </a:lstStyle>
          <a:p>
            <a:pPr lvl="0"/>
            <a:r>
              <a:rPr lang="hr-HR"/>
              <a:t>17.3.2019.</a:t>
            </a:r>
          </a:p>
        </p:txBody>
      </p:sp>
      <p:sp>
        <p:nvSpPr>
          <p:cNvPr id="46" name="Footer Placeholder 4">
            <a:extLst>
              <a:ext uri="{FF2B5EF4-FFF2-40B4-BE49-F238E27FC236}">
                <a16:creationId xmlns:a16="http://schemas.microsoft.com/office/drawing/2014/main" id="{1285FD01-5D9A-4920-9FDC-7C57DDA8554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141408" y="5883277"/>
            <a:ext cx="623930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050" b="0" i="0" u="none" strike="noStrike" kern="1200" cap="all" spc="0" baseline="0">
                <a:solidFill>
                  <a:srgbClr val="FFFFFF"/>
                </a:solidFill>
                <a:uFillTx/>
                <a:latin typeface="Tw Cen MT"/>
              </a:defRPr>
            </a:lvl1pPr>
          </a:lstStyle>
          <a:p>
            <a:pPr lvl="0"/>
            <a:endParaRPr lang="hr-HR"/>
          </a:p>
        </p:txBody>
      </p:sp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66FE0472-2173-40B9-A989-B0C051F5DF4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276319" y="5883277"/>
            <a:ext cx="77108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050" b="0" i="0" u="none" strike="noStrike" kern="1200" cap="none" spc="0" baseline="0">
                <a:solidFill>
                  <a:srgbClr val="FFFFFF"/>
                </a:solidFill>
                <a:uFillTx/>
                <a:latin typeface="Tw Cen MT"/>
              </a:defRPr>
            </a:lvl1pPr>
          </a:lstStyle>
          <a:p>
            <a:pPr lvl="0"/>
            <a:fld id="{A1C79886-FB08-44F9-B162-C5529FB6FF97}" type="slidenum"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3600" b="0" i="0" u="none" strike="noStrike" kern="1200" cap="all" spc="0" baseline="0">
          <a:solidFill>
            <a:srgbClr val="FFFFFF"/>
          </a:solidFill>
          <a:uFillTx/>
          <a:latin typeface="Tw Cen MT"/>
        </a:defRPr>
      </a:lvl1pPr>
    </p:titleStyle>
    <p:bodyStyle>
      <a:lvl1pPr marL="228600" marR="0" lvl="0" indent="-228600" algn="l" defTabSz="914400" rtl="0" fontAlgn="auto" hangingPunct="1">
        <a:lnSpc>
          <a:spcPct val="120000"/>
        </a:lnSpc>
        <a:spcBef>
          <a:spcPts val="1000"/>
        </a:spcBef>
        <a:spcAft>
          <a:spcPts val="0"/>
        </a:spcAft>
        <a:buSzPct val="125000"/>
        <a:buFont typeface="Arial" pitchFamily="34"/>
        <a:buChar char="•"/>
        <a:tabLst/>
        <a:defRPr lang="hr-HR" sz="2400" b="0" i="0" u="none" strike="noStrike" kern="1200" cap="none" spc="0" baseline="0">
          <a:solidFill>
            <a:srgbClr val="FFFFFF"/>
          </a:solidFill>
          <a:uFillTx/>
          <a:latin typeface="Tw Cen MT"/>
        </a:defRPr>
      </a:lvl1pPr>
      <a:lvl2pPr marL="685800" marR="0" lvl="1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25000"/>
        <a:buFont typeface="Arial" pitchFamily="34"/>
        <a:buChar char="•"/>
        <a:tabLst/>
        <a:defRPr lang="hr-HR" sz="2000" b="0" i="0" u="none" strike="noStrike" kern="1200" cap="none" spc="0" baseline="0">
          <a:solidFill>
            <a:srgbClr val="FFFFFF"/>
          </a:solidFill>
          <a:uFillTx/>
          <a:latin typeface="Tw Cen MT"/>
        </a:defRPr>
      </a:lvl2pPr>
      <a:lvl3pPr marL="1143000" marR="0" lvl="2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25000"/>
        <a:buFont typeface="Arial" pitchFamily="34"/>
        <a:buChar char="•"/>
        <a:tabLst/>
        <a:defRPr lang="hr-HR" sz="1800" b="0" i="0" u="none" strike="noStrike" kern="1200" cap="none" spc="0" baseline="0">
          <a:solidFill>
            <a:srgbClr val="FFFFFF"/>
          </a:solidFill>
          <a:uFillTx/>
          <a:latin typeface="Tw Cen MT"/>
        </a:defRPr>
      </a:lvl3pPr>
      <a:lvl4pPr marL="1600200" marR="0" lvl="3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25000"/>
        <a:buFont typeface="Arial" pitchFamily="34"/>
        <a:buChar char="•"/>
        <a:tabLst/>
        <a:defRPr lang="hr-HR" sz="1600" b="0" i="0" u="none" strike="noStrike" kern="1200" cap="none" spc="0" baseline="0">
          <a:solidFill>
            <a:srgbClr val="FFFFFF"/>
          </a:solidFill>
          <a:uFillTx/>
          <a:latin typeface="Tw Cen MT"/>
        </a:defRPr>
      </a:lvl4pPr>
      <a:lvl5pPr marL="2057400" marR="0" lvl="4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SzPct val="125000"/>
        <a:buFont typeface="Arial" pitchFamily="34"/>
        <a:buChar char="•"/>
        <a:tabLst/>
        <a:defRPr lang="hr-HR" sz="1600" b="0" i="0" u="none" strike="noStrike" kern="1200" cap="none" spc="0" baseline="0">
          <a:solidFill>
            <a:srgbClr val="FFFFFF"/>
          </a:solidFill>
          <a:uFillTx/>
          <a:latin typeface="Tw Cen M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6B4C84-C723-49AC-905F-F03A128C66F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76421" y="1122361"/>
            <a:ext cx="8791571" cy="1558695"/>
          </a:xfrm>
        </p:spPr>
        <p:txBody>
          <a:bodyPr anchorCtr="1"/>
          <a:lstStyle/>
          <a:p>
            <a:pPr lvl="0" algn="ctr"/>
            <a:r>
              <a:rPr lang="hr-HR" sz="6000"/>
              <a:t>SONAR ZA SLIJEPE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ABEFA99-89D3-477B-AC75-412E6410F50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76421" y="3293613"/>
            <a:ext cx="8791571" cy="2903000"/>
          </a:xfrm>
        </p:spPr>
        <p:txBody>
          <a:bodyPr anchorCtr="1"/>
          <a:lstStyle/>
          <a:p>
            <a:pPr lvl="0" algn="ctr"/>
            <a:r>
              <a:rPr lang="hr-HR"/>
              <a:t>Ante Gulin</a:t>
            </a:r>
          </a:p>
          <a:p>
            <a:pPr lvl="0" algn="ctr"/>
            <a:r>
              <a:rPr lang="hr-HR"/>
              <a:t>Nikica Perić</a:t>
            </a:r>
          </a:p>
          <a:p>
            <a:pPr lvl="0" algn="ctr"/>
            <a:r>
              <a:rPr lang="hr-HR"/>
              <a:t>Luka Peti</a:t>
            </a:r>
          </a:p>
          <a:p>
            <a:pPr lvl="0" algn="ctr"/>
            <a:r>
              <a:rPr lang="hr-HR"/>
              <a:t>Katarina Silov-Tepić</a:t>
            </a:r>
          </a:p>
          <a:p>
            <a:pPr lvl="0" algn="ctr"/>
            <a:r>
              <a:rPr lang="hr-HR"/>
              <a:t>Ivan Stepić</a:t>
            </a:r>
          </a:p>
          <a:p>
            <a:pPr lvl="0" algn="ctr"/>
            <a:endParaRPr lang="hr-H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DE5E48AC-7FF0-4F6C-85A9-DDBE543F4E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1408" y="609603"/>
            <a:ext cx="8002592" cy="1639884"/>
          </a:xfrm>
        </p:spPr>
        <p:txBody>
          <a:bodyPr/>
          <a:lstStyle/>
          <a:p>
            <a:pPr lvl="0"/>
            <a:r>
              <a:rPr lang="hr-HR" b="1" dirty="0">
                <a:latin typeface="Tw Cen MT" pitchFamily="34"/>
                <a:cs typeface="Times New Roman" pitchFamily="18"/>
              </a:rPr>
              <a:t>Pokretanje sustava i odabir modula</a:t>
            </a:r>
            <a:br>
              <a:rPr lang="hr-HR" b="1" dirty="0"/>
            </a:br>
            <a:endParaRPr lang="hr-HR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83AD8FF4-E960-4941-989A-B372F31C0DD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41408" y="2249488"/>
            <a:ext cx="9488491" cy="3461995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0000"/>
              </a:lnSpc>
              <a:buChar char="•"/>
            </a:pPr>
            <a:r>
              <a:rPr lang="hr-HR" sz="2000" dirty="0"/>
              <a:t>Pokreće se pritiskom na dugme</a:t>
            </a:r>
          </a:p>
          <a:p>
            <a:pPr marL="285750" lvl="0" indent="-285750">
              <a:lnSpc>
                <a:spcPct val="110000"/>
              </a:lnSpc>
              <a:buChar char="•"/>
            </a:pPr>
            <a:r>
              <a:rPr lang="hr-HR" sz="2000" dirty="0"/>
              <a:t>Nakon što je pritisnuto dugme programski se omogućuje rad sustava</a:t>
            </a:r>
          </a:p>
          <a:p>
            <a:pPr marL="285750" lvl="0" indent="-285750">
              <a:lnSpc>
                <a:spcPct val="110000"/>
              </a:lnSpc>
              <a:buChar char="•"/>
            </a:pPr>
            <a:r>
              <a:rPr lang="hr-HR" sz="2000" dirty="0"/>
              <a:t>Postoji dodatno dugme kojim korisnik može odabrati vibraciju ili </a:t>
            </a:r>
            <a:r>
              <a:rPr lang="hr-HR" sz="2000" dirty="0" err="1"/>
              <a:t>bipanje</a:t>
            </a:r>
            <a:r>
              <a:rPr lang="hr-HR" sz="2000" dirty="0"/>
              <a:t> kao dojavu o prepreci</a:t>
            </a:r>
            <a:br>
              <a:rPr lang="hr-HR" sz="2000" dirty="0"/>
            </a:br>
            <a:endParaRPr lang="hr-HR" sz="2000" dirty="0"/>
          </a:p>
        </p:txBody>
      </p:sp>
      <p:sp>
        <p:nvSpPr>
          <p:cNvPr id="4" name="Rezervirano mjesto datuma 11">
            <a:extLst>
              <a:ext uri="{FF2B5EF4-FFF2-40B4-BE49-F238E27FC236}">
                <a16:creationId xmlns:a16="http://schemas.microsoft.com/office/drawing/2014/main" id="{5D2E62E1-BDB2-4946-859C-8C270806CE3B}"/>
              </a:ext>
            </a:extLst>
          </p:cNvPr>
          <p:cNvSpPr txBox="1"/>
          <p:nvPr/>
        </p:nvSpPr>
        <p:spPr>
          <a:xfrm>
            <a:off x="7458513" y="6308628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050" dirty="0">
                <a:solidFill>
                  <a:srgbClr val="FFFFFF"/>
                </a:solidFill>
                <a:latin typeface="Tw Cen MT"/>
              </a:rPr>
              <a:t>2</a:t>
            </a:r>
            <a:r>
              <a:rPr lang="hr-HR" sz="1050" b="0" i="0" u="none" strike="noStrike" kern="1200" cap="none" spc="0" baseline="0" dirty="0">
                <a:solidFill>
                  <a:srgbClr val="FFFFFF"/>
                </a:solidFill>
                <a:uFillTx/>
                <a:latin typeface="Tw Cen MT"/>
              </a:rPr>
              <a:t>.5.2019.</a:t>
            </a:r>
          </a:p>
        </p:txBody>
      </p:sp>
      <p:sp>
        <p:nvSpPr>
          <p:cNvPr id="5" name="Rezervirano mjesto podnožja 12">
            <a:extLst>
              <a:ext uri="{FF2B5EF4-FFF2-40B4-BE49-F238E27FC236}">
                <a16:creationId xmlns:a16="http://schemas.microsoft.com/office/drawing/2014/main" id="{65F20238-70CA-4CF5-8FBF-4C09415441D1}"/>
              </a:ext>
            </a:extLst>
          </p:cNvPr>
          <p:cNvSpPr txBox="1"/>
          <p:nvPr/>
        </p:nvSpPr>
        <p:spPr>
          <a:xfrm>
            <a:off x="1180307" y="6308628"/>
            <a:ext cx="6239307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050" b="0" i="0" u="none" strike="noStrike" kern="1200" cap="all" spc="0" baseline="0">
                <a:solidFill>
                  <a:srgbClr val="FFFFFF"/>
                </a:solidFill>
                <a:uFillTx/>
                <a:latin typeface="Tw Cen MT"/>
              </a:rPr>
              <a:t>Sonar za slijepe</a:t>
            </a:r>
          </a:p>
        </p:txBody>
      </p:sp>
      <p:sp>
        <p:nvSpPr>
          <p:cNvPr id="6" name="Rezervirano mjesto broja slajda 13">
            <a:extLst>
              <a:ext uri="{FF2B5EF4-FFF2-40B4-BE49-F238E27FC236}">
                <a16:creationId xmlns:a16="http://schemas.microsoft.com/office/drawing/2014/main" id="{E1CD23D0-4353-4C56-B376-1ECBE25488A7}"/>
              </a:ext>
            </a:extLst>
          </p:cNvPr>
          <p:cNvSpPr txBox="1"/>
          <p:nvPr/>
        </p:nvSpPr>
        <p:spPr>
          <a:xfrm>
            <a:off x="10201713" y="6305245"/>
            <a:ext cx="77108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B8CFEA-E575-4D65-BC58-E1F280FBFD1E}" type="slidenum">
              <a:t>2</a:t>
            </a:fld>
            <a:endParaRPr lang="hr-HR" sz="105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E394376-1C16-414C-8856-D972DFE2E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307" y="4229100"/>
            <a:ext cx="3283206" cy="14823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665D1984-ACD8-4E53-95DC-8C10CB90A5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6703" y="609603"/>
            <a:ext cx="7037177" cy="1639884"/>
          </a:xfrm>
        </p:spPr>
        <p:txBody>
          <a:bodyPr/>
          <a:lstStyle/>
          <a:p>
            <a:pPr lvl="0"/>
            <a:r>
              <a:rPr lang="hr-HR" b="1" dirty="0">
                <a:latin typeface="Tw Cen MT" pitchFamily="34"/>
                <a:cs typeface="Times New Roman" pitchFamily="18"/>
              </a:rPr>
              <a:t>Ultrazvučni senzor</a:t>
            </a:r>
            <a:endParaRPr lang="hr-HR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05EC2B2-7C93-467D-A328-A73B6813827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219201" y="2763527"/>
            <a:ext cx="5673968" cy="354171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00000"/>
              </a:lnSpc>
              <a:buChar char="•"/>
            </a:pPr>
            <a:r>
              <a:rPr lang="hr-HR" sz="2000" dirty="0">
                <a:latin typeface="Tw Cen MT" pitchFamily="34"/>
                <a:cs typeface="Times New Roman" pitchFamily="18"/>
              </a:rPr>
              <a:t>Dva senzora HC – SR05 </a:t>
            </a:r>
          </a:p>
          <a:p>
            <a:pPr marL="285750" lvl="0" indent="-285750">
              <a:lnSpc>
                <a:spcPct val="100000"/>
              </a:lnSpc>
              <a:buChar char="•"/>
            </a:pPr>
            <a:r>
              <a:rPr lang="hr-HR" sz="2000" dirty="0">
                <a:latin typeface="Tw Cen MT" pitchFamily="34"/>
                <a:cs typeface="Times New Roman" pitchFamily="18"/>
              </a:rPr>
              <a:t>Očitavanje jednog senzora oko 15</a:t>
            </a:r>
            <a:r>
              <a:rPr lang="hr-HR" sz="2000" dirty="0"/>
              <a:t>°, dvaju </a:t>
            </a:r>
            <a:r>
              <a:rPr lang="hr-HR" sz="2000" dirty="0">
                <a:latin typeface="Tw Cen MT" pitchFamily="34"/>
                <a:cs typeface="Times New Roman" pitchFamily="18"/>
              </a:rPr>
              <a:t>22</a:t>
            </a:r>
            <a:r>
              <a:rPr lang="hr-HR" sz="2000" dirty="0"/>
              <a:t>° </a:t>
            </a:r>
          </a:p>
          <a:p>
            <a:pPr marL="285750" lvl="0" indent="-285750">
              <a:lnSpc>
                <a:spcPct val="100000"/>
              </a:lnSpc>
              <a:buChar char="•"/>
            </a:pPr>
            <a:r>
              <a:rPr lang="hr-HR" sz="2000" dirty="0">
                <a:latin typeface="Tw Cen MT" pitchFamily="34"/>
                <a:cs typeface="Times New Roman" pitchFamily="18"/>
              </a:rPr>
              <a:t>Funkcije </a:t>
            </a:r>
            <a:r>
              <a:rPr lang="hr-HR" sz="2000" dirty="0" err="1">
                <a:latin typeface="Tw Cen MT" pitchFamily="34"/>
                <a:cs typeface="Times New Roman" pitchFamily="18"/>
              </a:rPr>
              <a:t>get_sonar</a:t>
            </a:r>
            <a:r>
              <a:rPr lang="hr-HR" sz="2000" dirty="0">
                <a:latin typeface="Tw Cen MT" pitchFamily="34"/>
                <a:cs typeface="Times New Roman" pitchFamily="18"/>
              </a:rPr>
              <a:t>(</a:t>
            </a:r>
            <a:r>
              <a:rPr lang="hr-HR" sz="2000" dirty="0" err="1">
                <a:latin typeface="Tw Cen MT" pitchFamily="34"/>
                <a:cs typeface="Times New Roman" pitchFamily="18"/>
              </a:rPr>
              <a:t>trig</a:t>
            </a:r>
            <a:r>
              <a:rPr lang="hr-HR" sz="2000" dirty="0">
                <a:latin typeface="Tw Cen MT" pitchFamily="34"/>
                <a:cs typeface="Times New Roman" pitchFamily="18"/>
              </a:rPr>
              <a:t>, </a:t>
            </a:r>
            <a:r>
              <a:rPr lang="hr-HR" sz="2000" dirty="0" err="1">
                <a:latin typeface="Tw Cen MT" pitchFamily="34"/>
                <a:cs typeface="Times New Roman" pitchFamily="18"/>
              </a:rPr>
              <a:t>echo</a:t>
            </a:r>
            <a:r>
              <a:rPr lang="hr-HR" sz="2000" dirty="0">
                <a:latin typeface="Tw Cen MT" pitchFamily="34"/>
                <a:cs typeface="Times New Roman" pitchFamily="18"/>
              </a:rPr>
              <a:t>) računaju udaljenost</a:t>
            </a:r>
          </a:p>
          <a:p>
            <a:pPr marL="285750" lvl="0" indent="-285750">
              <a:lnSpc>
                <a:spcPct val="100000"/>
              </a:lnSpc>
              <a:buChar char="•"/>
            </a:pPr>
            <a:r>
              <a:rPr lang="hr-HR" sz="2000" dirty="0">
                <a:latin typeface="Tw Cen MT" pitchFamily="34"/>
                <a:cs typeface="Times New Roman" pitchFamily="18"/>
              </a:rPr>
              <a:t>Upis u polje mjerenja</a:t>
            </a:r>
          </a:p>
          <a:p>
            <a:pPr marL="285750" lvl="0" indent="-285750">
              <a:lnSpc>
                <a:spcPct val="100000"/>
              </a:lnSpc>
              <a:buChar char="•"/>
            </a:pPr>
            <a:r>
              <a:rPr lang="hr-HR" sz="2000" dirty="0">
                <a:latin typeface="Tw Cen MT" pitchFamily="34"/>
                <a:cs typeface="Times New Roman" pitchFamily="18"/>
              </a:rPr>
              <a:t>Varijable </a:t>
            </a:r>
            <a:r>
              <a:rPr lang="hr-HR" sz="2000" dirty="0" err="1">
                <a:latin typeface="Tw Cen MT" pitchFamily="34"/>
                <a:cs typeface="Times New Roman" pitchFamily="18"/>
              </a:rPr>
              <a:t>danger_level_right</a:t>
            </a:r>
            <a:r>
              <a:rPr lang="hr-HR" sz="2000" dirty="0">
                <a:latin typeface="Tw Cen MT" pitchFamily="34"/>
                <a:cs typeface="Times New Roman" pitchFamily="18"/>
              </a:rPr>
              <a:t> i </a:t>
            </a:r>
            <a:r>
              <a:rPr lang="hr-HR" sz="2000" dirty="0" err="1">
                <a:latin typeface="Tw Cen MT" pitchFamily="34"/>
                <a:cs typeface="Times New Roman" pitchFamily="18"/>
              </a:rPr>
              <a:t>danger_level_right</a:t>
            </a:r>
            <a:r>
              <a:rPr lang="hr-HR" sz="2000" dirty="0">
                <a:latin typeface="Tw Cen MT" pitchFamily="34"/>
                <a:cs typeface="Times New Roman" pitchFamily="18"/>
              </a:rPr>
              <a:t> se prosljeđuju na zvučnike ili vibracijski modul</a:t>
            </a:r>
          </a:p>
        </p:txBody>
      </p:sp>
      <p:sp>
        <p:nvSpPr>
          <p:cNvPr id="5" name="Rezervirano mjesto datuma 11">
            <a:extLst>
              <a:ext uri="{FF2B5EF4-FFF2-40B4-BE49-F238E27FC236}">
                <a16:creationId xmlns:a16="http://schemas.microsoft.com/office/drawing/2014/main" id="{430CB822-9E17-400F-8D92-B395C97E0649}"/>
              </a:ext>
            </a:extLst>
          </p:cNvPr>
          <p:cNvSpPr txBox="1"/>
          <p:nvPr/>
        </p:nvSpPr>
        <p:spPr>
          <a:xfrm>
            <a:off x="7458513" y="6308628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050" dirty="0">
                <a:solidFill>
                  <a:srgbClr val="FFFFFF"/>
                </a:solidFill>
                <a:latin typeface="Tw Cen MT"/>
              </a:rPr>
              <a:t>2</a:t>
            </a:r>
            <a:r>
              <a:rPr lang="hr-HR" sz="1050" b="0" i="0" u="none" strike="noStrike" kern="1200" cap="none" spc="0" baseline="0" dirty="0">
                <a:solidFill>
                  <a:srgbClr val="FFFFFF"/>
                </a:solidFill>
                <a:uFillTx/>
                <a:latin typeface="Tw Cen MT"/>
              </a:rPr>
              <a:t>.5.2019.</a:t>
            </a:r>
          </a:p>
        </p:txBody>
      </p:sp>
      <p:sp>
        <p:nvSpPr>
          <p:cNvPr id="6" name="Rezervirano mjesto podnožja 12">
            <a:extLst>
              <a:ext uri="{FF2B5EF4-FFF2-40B4-BE49-F238E27FC236}">
                <a16:creationId xmlns:a16="http://schemas.microsoft.com/office/drawing/2014/main" id="{22983348-98D6-4E5E-9B3C-C2743F508012}"/>
              </a:ext>
            </a:extLst>
          </p:cNvPr>
          <p:cNvSpPr txBox="1"/>
          <p:nvPr/>
        </p:nvSpPr>
        <p:spPr>
          <a:xfrm>
            <a:off x="1180307" y="6308628"/>
            <a:ext cx="6239307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050" b="0" i="0" u="none" strike="noStrike" kern="1200" cap="all" spc="0" baseline="0">
                <a:solidFill>
                  <a:srgbClr val="FFFFFF"/>
                </a:solidFill>
                <a:uFillTx/>
                <a:latin typeface="Tw Cen MT"/>
              </a:rPr>
              <a:t>Sonar za slijepe</a:t>
            </a:r>
          </a:p>
        </p:txBody>
      </p:sp>
      <p:sp>
        <p:nvSpPr>
          <p:cNvPr id="7" name="Rezervirano mjesto broja slajda 13">
            <a:extLst>
              <a:ext uri="{FF2B5EF4-FFF2-40B4-BE49-F238E27FC236}">
                <a16:creationId xmlns:a16="http://schemas.microsoft.com/office/drawing/2014/main" id="{C6544969-1738-4C91-AF7C-760F2351E9AF}"/>
              </a:ext>
            </a:extLst>
          </p:cNvPr>
          <p:cNvSpPr txBox="1"/>
          <p:nvPr/>
        </p:nvSpPr>
        <p:spPr>
          <a:xfrm>
            <a:off x="10201713" y="6305245"/>
            <a:ext cx="77108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3072F3B-82B8-40E2-9366-8166211E8E18}" type="slidenum">
              <a:t>3</a:t>
            </a:fld>
            <a:endParaRPr lang="hr-HR" sz="105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pic>
        <p:nvPicPr>
          <p:cNvPr id="10" name="Rezervirano mjesto sadržaja 9">
            <a:extLst>
              <a:ext uri="{FF2B5EF4-FFF2-40B4-BE49-F238E27FC236}">
                <a16:creationId xmlns:a16="http://schemas.microsoft.com/office/drawing/2014/main" id="{20F10B45-21CA-49E8-AB2D-876889EEB0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466" y="2249487"/>
            <a:ext cx="3929066" cy="283504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08359864-C620-4ED6-AA78-BBE14E89DFA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b="1" dirty="0">
                <a:latin typeface="Tw Cen MT" pitchFamily="34"/>
                <a:cs typeface="Times New Roman" pitchFamily="18"/>
              </a:rPr>
              <a:t>Proračun brzine hoda</a:t>
            </a:r>
            <a:br>
              <a:rPr lang="hr-HR" b="1" dirty="0"/>
            </a:br>
            <a:endParaRPr lang="hr-HR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1310667E-E1AA-4D0C-883F-ACA7A395444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41407" y="2249488"/>
            <a:ext cx="9060305" cy="3541718"/>
          </a:xfrm>
        </p:spPr>
        <p:txBody>
          <a:bodyPr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900" dirty="0"/>
              <a:t>Formula za promjenu udaljenosti : </a:t>
            </a:r>
            <a:r>
              <a:rPr lang="hr-HR" sz="1900" dirty="0" err="1"/>
              <a:t>speed</a:t>
            </a:r>
            <a:r>
              <a:rPr lang="hr-HR" sz="1900" dirty="0"/>
              <a:t> = (</a:t>
            </a:r>
            <a:r>
              <a:rPr lang="hr-HR" sz="1900" dirty="0" err="1"/>
              <a:t>distance_last</a:t>
            </a:r>
            <a:r>
              <a:rPr lang="hr-HR" sz="1900" dirty="0"/>
              <a:t> – </a:t>
            </a:r>
            <a:r>
              <a:rPr lang="hr-HR" sz="1900" dirty="0" err="1"/>
              <a:t>distance_now</a:t>
            </a:r>
            <a:r>
              <a:rPr lang="hr-HR" sz="1900" dirty="0"/>
              <a:t>)/period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900" dirty="0"/>
              <a:t>Gornja i donja granica brzine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900" dirty="0"/>
              <a:t>Težinske funkcije -&gt; novo mjerenje najveće težine, najstarije najmanje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900" dirty="0" err="1"/>
              <a:t>Danger_level_right</a:t>
            </a:r>
            <a:r>
              <a:rPr lang="hr-HR" sz="1900" dirty="0"/>
              <a:t> i </a:t>
            </a:r>
            <a:r>
              <a:rPr lang="hr-HR" sz="1900" dirty="0" err="1"/>
              <a:t>danger_level_left</a:t>
            </a:r>
            <a:r>
              <a:rPr lang="hr-HR" sz="1900" dirty="0"/>
              <a:t> se računaju preko formule :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hr-HR" dirty="0"/>
              <a:t>D = 10 * (21 – </a:t>
            </a:r>
            <a:r>
              <a:rPr lang="hr-HR" dirty="0" err="1"/>
              <a:t>sqrt</a:t>
            </a:r>
            <a:r>
              <a:rPr lang="hr-HR" dirty="0"/>
              <a:t>(100 * t + 91))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hr-HR" dirty="0"/>
              <a:t>Raspon od 0 do 100</a:t>
            </a:r>
          </a:p>
        </p:txBody>
      </p:sp>
      <p:sp>
        <p:nvSpPr>
          <p:cNvPr id="5" name="Rezervirano mjesto datuma 11">
            <a:extLst>
              <a:ext uri="{FF2B5EF4-FFF2-40B4-BE49-F238E27FC236}">
                <a16:creationId xmlns:a16="http://schemas.microsoft.com/office/drawing/2014/main" id="{54FE9432-8825-4D57-B9A9-10E4CD7AA5E5}"/>
              </a:ext>
            </a:extLst>
          </p:cNvPr>
          <p:cNvSpPr txBox="1"/>
          <p:nvPr/>
        </p:nvSpPr>
        <p:spPr>
          <a:xfrm>
            <a:off x="7458513" y="6308628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050" dirty="0">
                <a:solidFill>
                  <a:srgbClr val="FFFFFF"/>
                </a:solidFill>
                <a:latin typeface="Tw Cen MT"/>
              </a:rPr>
              <a:t>2</a:t>
            </a:r>
            <a:r>
              <a:rPr lang="hr-HR" sz="1050" b="0" i="0" u="none" strike="noStrike" kern="1200" cap="none" spc="0" baseline="0" dirty="0">
                <a:solidFill>
                  <a:srgbClr val="FFFFFF"/>
                </a:solidFill>
                <a:uFillTx/>
                <a:latin typeface="Tw Cen MT"/>
              </a:rPr>
              <a:t>.5.2019.</a:t>
            </a:r>
          </a:p>
        </p:txBody>
      </p:sp>
      <p:sp>
        <p:nvSpPr>
          <p:cNvPr id="6" name="Rezervirano mjesto podnožja 12">
            <a:extLst>
              <a:ext uri="{FF2B5EF4-FFF2-40B4-BE49-F238E27FC236}">
                <a16:creationId xmlns:a16="http://schemas.microsoft.com/office/drawing/2014/main" id="{7EDB3D50-059C-412B-8DD3-0A278C2AB507}"/>
              </a:ext>
            </a:extLst>
          </p:cNvPr>
          <p:cNvSpPr txBox="1"/>
          <p:nvPr/>
        </p:nvSpPr>
        <p:spPr>
          <a:xfrm>
            <a:off x="1180307" y="6308628"/>
            <a:ext cx="6239307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050" b="0" i="0" u="none" strike="noStrike" kern="1200" cap="all" spc="0" baseline="0">
                <a:solidFill>
                  <a:srgbClr val="FFFFFF"/>
                </a:solidFill>
                <a:uFillTx/>
                <a:latin typeface="Tw Cen MT"/>
              </a:rPr>
              <a:t>Sonar za slijepe</a:t>
            </a:r>
          </a:p>
        </p:txBody>
      </p:sp>
      <p:sp>
        <p:nvSpPr>
          <p:cNvPr id="7" name="Rezervirano mjesto broja slajda 13">
            <a:extLst>
              <a:ext uri="{FF2B5EF4-FFF2-40B4-BE49-F238E27FC236}">
                <a16:creationId xmlns:a16="http://schemas.microsoft.com/office/drawing/2014/main" id="{C027CDBC-7327-4781-8A6B-ED297F0D097C}"/>
              </a:ext>
            </a:extLst>
          </p:cNvPr>
          <p:cNvSpPr txBox="1"/>
          <p:nvPr/>
        </p:nvSpPr>
        <p:spPr>
          <a:xfrm>
            <a:off x="10201713" y="6305245"/>
            <a:ext cx="77108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B853233-6CD0-40D0-A9CA-224322AD2A90}" type="slidenum">
              <a:t>4</a:t>
            </a:fld>
            <a:endParaRPr lang="hr-HR" sz="105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E362DB44-E725-4F80-9D1F-2D5AD16A89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6703" y="609603"/>
            <a:ext cx="5155623" cy="1639884"/>
          </a:xfrm>
        </p:spPr>
        <p:txBody>
          <a:bodyPr/>
          <a:lstStyle/>
          <a:p>
            <a:pPr lvl="0"/>
            <a:r>
              <a:rPr lang="hr-HR" b="1" dirty="0"/>
              <a:t>Filtracija</a:t>
            </a:r>
            <a:br>
              <a:rPr lang="hr-HR" b="1" dirty="0"/>
            </a:br>
            <a:endParaRPr lang="hr-HR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A3DFD06-E3A5-438E-8B8D-100E3E5852F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46703" y="2249488"/>
            <a:ext cx="7997297" cy="3541718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000" dirty="0"/>
              <a:t>Koristi se filtracija zbog smetnji prilikom očitavanja udaljenosti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000" dirty="0"/>
              <a:t>Promatra nagle promjene signala te ih odbacuje ako nemaju smisla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000" dirty="0"/>
              <a:t>Signal se obrađuje po formuli: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hr-HR" sz="2400" dirty="0"/>
              <a:t>NM = TF * M + (1 – TF)* PM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hr-HR" sz="2400" dirty="0"/>
              <a:t>NM – </a:t>
            </a:r>
            <a:r>
              <a:rPr lang="hr-HR" sz="2400" dirty="0" err="1"/>
              <a:t>new</a:t>
            </a:r>
            <a:r>
              <a:rPr lang="hr-HR" sz="2400" dirty="0"/>
              <a:t> </a:t>
            </a:r>
            <a:r>
              <a:rPr lang="hr-HR" sz="2400" dirty="0" err="1"/>
              <a:t>measurement</a:t>
            </a:r>
            <a:endParaRPr lang="hr-HR" sz="2400" dirty="0"/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hr-HR" sz="2400" dirty="0"/>
              <a:t>TF – trust </a:t>
            </a:r>
            <a:r>
              <a:rPr lang="hr-HR" sz="2400" dirty="0" err="1"/>
              <a:t>factor</a:t>
            </a:r>
            <a:r>
              <a:rPr lang="hr-HR" sz="2400" dirty="0"/>
              <a:t> (između 0 i 1)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hr-HR" sz="2400" dirty="0"/>
              <a:t>PM – </a:t>
            </a:r>
            <a:r>
              <a:rPr lang="hr-HR" sz="2400" dirty="0" err="1"/>
              <a:t>previous</a:t>
            </a:r>
            <a:r>
              <a:rPr lang="hr-HR" sz="2400" dirty="0"/>
              <a:t> </a:t>
            </a:r>
            <a:r>
              <a:rPr lang="hr-HR" sz="2400" dirty="0" err="1"/>
              <a:t>measurement</a:t>
            </a:r>
            <a:endParaRPr lang="hr-HR" sz="2400" dirty="0"/>
          </a:p>
        </p:txBody>
      </p:sp>
      <p:sp>
        <p:nvSpPr>
          <p:cNvPr id="5" name="Rezervirano mjesto datuma 11">
            <a:extLst>
              <a:ext uri="{FF2B5EF4-FFF2-40B4-BE49-F238E27FC236}">
                <a16:creationId xmlns:a16="http://schemas.microsoft.com/office/drawing/2014/main" id="{7DCAEC81-CC9D-4895-B7D4-A026F295576D}"/>
              </a:ext>
            </a:extLst>
          </p:cNvPr>
          <p:cNvSpPr txBox="1"/>
          <p:nvPr/>
        </p:nvSpPr>
        <p:spPr>
          <a:xfrm>
            <a:off x="7458513" y="6308628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050" dirty="0">
                <a:solidFill>
                  <a:srgbClr val="FFFFFF"/>
                </a:solidFill>
                <a:latin typeface="Tw Cen MT"/>
              </a:rPr>
              <a:t>2</a:t>
            </a:r>
            <a:r>
              <a:rPr lang="hr-HR" sz="1050" b="0" i="0" u="none" strike="noStrike" kern="1200" cap="none" spc="0" baseline="0" dirty="0">
                <a:solidFill>
                  <a:srgbClr val="FFFFFF"/>
                </a:solidFill>
                <a:uFillTx/>
                <a:latin typeface="Tw Cen MT"/>
              </a:rPr>
              <a:t>.5.2019.</a:t>
            </a:r>
          </a:p>
        </p:txBody>
      </p:sp>
      <p:sp>
        <p:nvSpPr>
          <p:cNvPr id="6" name="Rezervirano mjesto podnožja 12">
            <a:extLst>
              <a:ext uri="{FF2B5EF4-FFF2-40B4-BE49-F238E27FC236}">
                <a16:creationId xmlns:a16="http://schemas.microsoft.com/office/drawing/2014/main" id="{1500AB2B-68DB-4645-855D-870B44229F78}"/>
              </a:ext>
            </a:extLst>
          </p:cNvPr>
          <p:cNvSpPr txBox="1"/>
          <p:nvPr/>
        </p:nvSpPr>
        <p:spPr>
          <a:xfrm>
            <a:off x="1180307" y="6308628"/>
            <a:ext cx="6239307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050" b="0" i="0" u="none" strike="noStrike" kern="1200" cap="all" spc="0" baseline="0">
                <a:solidFill>
                  <a:srgbClr val="FFFFFF"/>
                </a:solidFill>
                <a:uFillTx/>
                <a:latin typeface="Tw Cen MT"/>
              </a:rPr>
              <a:t>Sonar za slijepe</a:t>
            </a:r>
          </a:p>
        </p:txBody>
      </p:sp>
      <p:sp>
        <p:nvSpPr>
          <p:cNvPr id="7" name="Rezervirano mjesto broja slajda 13">
            <a:extLst>
              <a:ext uri="{FF2B5EF4-FFF2-40B4-BE49-F238E27FC236}">
                <a16:creationId xmlns:a16="http://schemas.microsoft.com/office/drawing/2014/main" id="{48FDF30A-EEE3-449D-A6F6-45AC07611B55}"/>
              </a:ext>
            </a:extLst>
          </p:cNvPr>
          <p:cNvSpPr txBox="1"/>
          <p:nvPr/>
        </p:nvSpPr>
        <p:spPr>
          <a:xfrm>
            <a:off x="10201713" y="6305245"/>
            <a:ext cx="77108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C21CD07-00C3-4BA9-B951-D8FBEEF5AB0A}" type="slidenum">
              <a:t>5</a:t>
            </a:fld>
            <a:endParaRPr lang="hr-HR" sz="105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D5DF6F42-53F8-4DFD-99DA-00D6C2DFCD8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b="1" dirty="0"/>
              <a:t>Zvučnici</a:t>
            </a:r>
            <a:br>
              <a:rPr lang="hr-HR" b="1" dirty="0"/>
            </a:br>
            <a:endParaRPr lang="hr-HR" dirty="0"/>
          </a:p>
        </p:txBody>
      </p:sp>
      <p:sp>
        <p:nvSpPr>
          <p:cNvPr id="4" name="Rezervirano mjesto datuma 11">
            <a:extLst>
              <a:ext uri="{FF2B5EF4-FFF2-40B4-BE49-F238E27FC236}">
                <a16:creationId xmlns:a16="http://schemas.microsoft.com/office/drawing/2014/main" id="{2A3292AF-F6F4-4B2F-A813-118635778874}"/>
              </a:ext>
            </a:extLst>
          </p:cNvPr>
          <p:cNvSpPr txBox="1"/>
          <p:nvPr/>
        </p:nvSpPr>
        <p:spPr>
          <a:xfrm>
            <a:off x="7458513" y="6308628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050" dirty="0">
                <a:solidFill>
                  <a:srgbClr val="FFFFFF"/>
                </a:solidFill>
                <a:latin typeface="Tw Cen MT"/>
              </a:rPr>
              <a:t>2</a:t>
            </a:r>
            <a:r>
              <a:rPr lang="hr-HR" sz="1050" b="0" i="0" u="none" strike="noStrike" kern="1200" cap="none" spc="0" baseline="0" dirty="0">
                <a:solidFill>
                  <a:srgbClr val="FFFFFF"/>
                </a:solidFill>
                <a:uFillTx/>
                <a:latin typeface="Tw Cen MT"/>
              </a:rPr>
              <a:t>.5.2019.</a:t>
            </a:r>
          </a:p>
        </p:txBody>
      </p:sp>
      <p:sp>
        <p:nvSpPr>
          <p:cNvPr id="5" name="Rezervirano mjesto podnožja 12">
            <a:extLst>
              <a:ext uri="{FF2B5EF4-FFF2-40B4-BE49-F238E27FC236}">
                <a16:creationId xmlns:a16="http://schemas.microsoft.com/office/drawing/2014/main" id="{2D9F04B0-CBFE-4D22-9593-91902E46B1C4}"/>
              </a:ext>
            </a:extLst>
          </p:cNvPr>
          <p:cNvSpPr txBox="1"/>
          <p:nvPr/>
        </p:nvSpPr>
        <p:spPr>
          <a:xfrm>
            <a:off x="1180307" y="6308628"/>
            <a:ext cx="6239307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r-HR" sz="1050" b="0" i="0" u="none" strike="noStrike" kern="1200" cap="all" spc="0" baseline="0">
                <a:solidFill>
                  <a:srgbClr val="FFFFFF"/>
                </a:solidFill>
                <a:uFillTx/>
                <a:latin typeface="Tw Cen MT"/>
              </a:rPr>
              <a:t>Sonar za slijepe</a:t>
            </a:r>
          </a:p>
        </p:txBody>
      </p:sp>
      <p:sp>
        <p:nvSpPr>
          <p:cNvPr id="6" name="Rezervirano mjesto broja slajda 13">
            <a:extLst>
              <a:ext uri="{FF2B5EF4-FFF2-40B4-BE49-F238E27FC236}">
                <a16:creationId xmlns:a16="http://schemas.microsoft.com/office/drawing/2014/main" id="{4AA372AD-B6EB-43DB-81E5-7071642D019F}"/>
              </a:ext>
            </a:extLst>
          </p:cNvPr>
          <p:cNvSpPr txBox="1"/>
          <p:nvPr/>
        </p:nvSpPr>
        <p:spPr>
          <a:xfrm>
            <a:off x="10201713" y="6305245"/>
            <a:ext cx="77108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3598871-BEDB-415A-B084-581D21E9C64C}" type="slidenum">
              <a:t>6</a:t>
            </a:fld>
            <a:endParaRPr lang="hr-HR" sz="105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A8ED956A-70BB-4FBE-A81C-D59C9C191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08" y="2249488"/>
            <a:ext cx="6239307" cy="3541718"/>
          </a:xfrm>
        </p:spPr>
        <p:txBody>
          <a:bodyPr/>
          <a:lstStyle/>
          <a:p>
            <a:r>
              <a:rPr lang="hr-HR" dirty="0"/>
              <a:t>Dva </a:t>
            </a:r>
            <a:r>
              <a:rPr lang="hr-HR" dirty="0" err="1"/>
              <a:t>buzzera</a:t>
            </a:r>
            <a:r>
              <a:rPr lang="hr-HR" dirty="0"/>
              <a:t> koji se aktiviraju ovisno o udaljenosti prepreke</a:t>
            </a:r>
          </a:p>
          <a:p>
            <a:r>
              <a:rPr lang="hr-HR" dirty="0"/>
              <a:t>Primaju varijable opasnosti te se ovisno o njima povećava </a:t>
            </a:r>
            <a:r>
              <a:rPr lang="hr-HR" dirty="0" err="1"/>
              <a:t>frekencija</a:t>
            </a:r>
            <a:r>
              <a:rPr lang="hr-HR" dirty="0"/>
              <a:t> i smanjuje razmak između svakog </a:t>
            </a:r>
            <a:r>
              <a:rPr lang="hr-HR" dirty="0" err="1"/>
              <a:t>bipa</a:t>
            </a:r>
            <a:endParaRPr lang="hr-HR" dirty="0"/>
          </a:p>
          <a:p>
            <a:r>
              <a:rPr lang="hr-HR" dirty="0"/>
              <a:t>Frekvencija se linearno povećava od 250 do 800 Hz - može se programski promijeniti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6DB2410-413D-4101-9271-EC2E5B5F4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850" y="2082481"/>
            <a:ext cx="2938554" cy="24450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C31FD4-7DF3-4742-BA32-5E3D8FAD6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Vibracijski modul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A8AA093-BCFC-49B3-B754-E03CBA3C5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08" y="2249488"/>
            <a:ext cx="6402392" cy="3541718"/>
          </a:xfrm>
        </p:spPr>
        <p:txBody>
          <a:bodyPr/>
          <a:lstStyle/>
          <a:p>
            <a:r>
              <a:rPr lang="hr-HR" dirty="0"/>
              <a:t>Vibracijski motor u oblika kovanice</a:t>
            </a:r>
          </a:p>
          <a:p>
            <a:r>
              <a:rPr lang="hr-HR" dirty="0"/>
              <a:t>Programski napravljen tako da lagano vibrira kad se očita prepreka</a:t>
            </a:r>
          </a:p>
          <a:p>
            <a:r>
              <a:rPr lang="hr-HR" dirty="0"/>
              <a:t>Vibracija se povećava smanjivanjem udaljenosti od prepreke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CB4D3B5-1C5B-41B6-9803-6B0F6ED27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091403"/>
            <a:ext cx="3664170" cy="185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57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223D0D-64AC-42FD-83C7-A033EE5CA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Podešavanje modula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26C293C-5D58-4E7B-B336-ABE6BAE20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Sustav omogućava promjenu udaljenosti pri kojoj će se aktivirati alarmi</a:t>
            </a:r>
          </a:p>
          <a:p>
            <a:r>
              <a:rPr lang="hr-HR" dirty="0"/>
              <a:t>Koristi se skalirajući faktor ovisno o položaju potenciometra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90696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FD59E5D-B8C2-4919-B93F-C8D0E443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kern="1200">
                <a:latin typeface="+mj-lt"/>
                <a:ea typeface="+mj-ea"/>
                <a:cs typeface="+mj-cs"/>
              </a:rPr>
              <a:t>Električna shema sustava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5ECE22D-BC32-4FB0-AAF5-B4832BC84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99" y="658358"/>
            <a:ext cx="7284056" cy="557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21198"/>
      </p:ext>
    </p:extLst>
  </p:cSld>
  <p:clrMapOvr>
    <a:masterClrMapping/>
  </p:clrMapOvr>
</p:sld>
</file>

<file path=ppt/theme/theme1.xml><?xml version="1.0" encoding="utf-8"?>
<a:theme xmlns:a="http://schemas.openxmlformats.org/drawingml/2006/main" name="Kružnic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341</Words>
  <Application>Microsoft Office PowerPoint</Application>
  <PresentationFormat>Široki zaslon</PresentationFormat>
  <Paragraphs>59</Paragraphs>
  <Slides>9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Trebuchet MS</vt:lpstr>
      <vt:lpstr>Tw Cen MT</vt:lpstr>
      <vt:lpstr>Kružnica</vt:lpstr>
      <vt:lpstr>SONAR ZA SLIJEPE</vt:lpstr>
      <vt:lpstr>Pokretanje sustava i odabir modula </vt:lpstr>
      <vt:lpstr>Ultrazvučni senzor</vt:lpstr>
      <vt:lpstr>Proračun brzine hoda </vt:lpstr>
      <vt:lpstr>Filtracija </vt:lpstr>
      <vt:lpstr>Zvučnici </vt:lpstr>
      <vt:lpstr>Vibracijski modul</vt:lpstr>
      <vt:lpstr>Podešavanje modula</vt:lpstr>
      <vt:lpstr>Električna shema sustava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SONAR ZA SLIJEPE</dc:title>
  <dc:creator>Ante Gulin</dc:creator>
  <cp:lastModifiedBy>Ante Gulin</cp:lastModifiedBy>
  <cp:revision>4</cp:revision>
  <dcterms:created xsi:type="dcterms:W3CDTF">2019-05-16T13:16:39Z</dcterms:created>
  <dcterms:modified xsi:type="dcterms:W3CDTF">2019-05-16T15:26:51Z</dcterms:modified>
</cp:coreProperties>
</file>