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9" r:id="rId4"/>
    <p:sldId id="271" r:id="rId5"/>
    <p:sldId id="270" r:id="rId6"/>
    <p:sldId id="26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9474EA2-1305-4C0A-A694-4167CFE6D3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20A226C-5496-4D3F-A7CA-F945025B81D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4985D75-DAD0-4E2D-8B02-B59E3C344765}" type="datetime1">
              <a:rPr lang="hr-HR"/>
              <a:pPr lvl="0"/>
              <a:t>2.5.2019.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2E432047-ED7A-4258-854F-1FBB950BF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C4C80839-4B00-47EE-A269-D6A0673873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1AFF27-15D5-49E6-AF5C-D74E026AC8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B30B9E-30F0-4931-A792-687F7359D9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EC96C7-AF97-496A-9024-008FB465114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81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9EC96C7-AF97-496A-9024-008FB465114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50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670E8366-90DB-4E4C-88E0-67087830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1E61B5C-A702-45EB-BC35-66EF7D396B6F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455244F-05A6-43D9-B491-ADC9ACF897FD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8665A2D-35B0-485C-9122-52E20EA53135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5F5A149-6F8E-4866-87E2-0E28F8453090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99B3DD1-DD71-4371-9768-647CF6F28442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95BDCDB-9E48-4935-A578-ABDC579A4A17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41D6925-68A1-4A60-9E20-6F270D2D22C8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7C02BCD-798D-454D-8044-B2D38A5739DA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AC95D3-CCCE-459B-A64D-44B3E60F149A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55AC7E7-2CA0-47C9-BC84-741830C077BF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0104CE3-F832-46DC-835E-B424A547DCE0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DD73EC3-8582-4597-9CDB-83B69F2FF380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9B3742E-3118-4429-A3A2-66BCB56438FB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74810F5-4998-4782-B106-6FDC09F3FF04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E5611BD-17C2-48D6-A9B8-47EE39AB1FF8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4C4AA8E-83B6-403C-A096-9037758C8387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4F1AA5A-CF3B-40AF-800A-E72CDFAC3DC3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CF626AD-8C74-445D-8ADF-B3EBC05CA0F8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79075930-54EC-4CD9-8ABB-8CCF97A2CF62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4208140-3730-4359-B3BC-3F759294C4D0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A949B66-0665-4797-B406-394357D98E5D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DAF8954B-549D-41DF-B59A-C96F6F5640A9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FC87036-73FE-44CD-A13C-86F5D058ADED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44B3FA0-5955-44E9-BFE1-325ACCA70A3B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C7F54F49-BB75-490F-BD72-AC771E30404D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36431E6-630D-4926-8BA4-706EDE1536D6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86C156F-EDF3-4D26-89FD-CB093FCC073D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B2C01D4-F386-4802-9FF1-B66971D9C21A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073B56E-2458-48A6-98B6-EBEF6D29B38C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93F2951E-B1C6-47E7-9F73-871A648B8F14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A42F1-D5EE-4869-9325-51CF2895EDA1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7DBD738-1895-4A40-9848-971F275A6514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DC9D044-99E3-4211-A4AC-F55058B75912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E39C44EB-B374-4EB6-A7D8-A338BD6BC137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BC2AF9D-D0A9-45C5-ADBA-5346B17D1A09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B8E3AA7F-9AF8-406D-B541-6E19B3846918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93419850-EEB2-4B65-8432-E0EC37980C16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5AC9790D-BEDF-4011-9F32-9911CE15018F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BF11C77-0570-43CD-A275-794872BB2365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53698D5C-E1BF-42FE-8785-0880A68A2F05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481A7558-CA23-4DAB-A6E1-4FE880C1CD77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B8D785CE-C71E-41E4-9C4E-A57735E7291C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82153BC4-41CD-4202-8870-CF135C5F8875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27F061D-1326-45DF-B5E6-874A0F80C9CD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FA753B3C-119C-4D92-B7A9-9C06903DCC0F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A2A6802B-0C5D-497A-9FA2-32A1BC81116F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3A59A124-1371-43FA-A065-B5714BF16CC7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43EFC504-6187-4353-95AF-94D5A1A5D4CB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D41839BB-A448-4D81-B94E-60018369C1B2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01D74133-31B7-424A-9248-206FCBB7B8FE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1168E9A4-4C2F-4BDA-879C-40DD69150364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EDA1C7B8-9A93-43EA-B77F-0C1C8B52EDF5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18351DE-9D71-4AD7-B445-650633474A04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02F6B6DB-A425-48EF-A8F7-E79B8ADCE1FA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40CB010F-74B2-4DE2-80C3-4A0F81AEA245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306136F1-032E-47CE-BF92-B9C0DDC57E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hr-HR"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AFDF6F9-D193-44A3-A17E-F269A3ADD4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FFBF0D76-B797-4263-97D6-221A298941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1801492-EEB6-4DBE-B620-337121B557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B33379BB-82AC-4E93-95A7-EFFAEAFB5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09A5D06-FD7A-40F0-B23C-E69A95E78C1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897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8F43-42E9-4C5C-B000-51B59518A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73CF-5EC7-4BBA-89CC-D52DD5842E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9475-D938-4B5A-8A72-9891935E42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C396-6001-4697-9A59-015551225F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F148-BCDD-4D4D-BD25-C07F8A85F0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AEBF-AAE1-4BA6-A407-79BDA48CEB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CA89D-27F6-4B50-A3E7-C9AD6BDA730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3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2E75-52C8-4DDB-8792-F69E8087B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3C5AF8A-432D-4958-8233-1E1A027405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793C109-CDC1-46EB-85FB-12E2135505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619ED24-7E79-433D-82E0-49C8F26A41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DD784E-1A41-46F0-9CF0-DBEFBC1DC8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D0354-20F1-4C45-A731-17F7C99B026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37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CF9F-0A58-46CA-9230-A93ECED13A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F89EB6-9669-4CD7-A7D0-8BD0CA75C4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30E8B-E535-47E1-A661-93C6327D15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00AD-EDDB-42BA-8444-309D130EE1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DCE7-3E0C-429A-B0D8-CD97CCC4AF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A22F8-DE71-4A45-A416-22A3C874B4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D6580-5EA7-4F7D-9F5A-C03D8A1E09F9}" type="slidenum">
              <a:t>‹#›</a:t>
            </a:fld>
            <a:endParaRPr lang="hr-HR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4A5798B9-08D0-4995-AD30-4EDAD7063C4E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DF22E47-FD39-42B6-A244-3E09E430FC5C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611F-9EB6-45C7-9B8B-1F5F9E71A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18DC44-ECF1-49FC-8960-88EC8ADD86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DAD0738-F50B-4BF1-A7E7-063F414DD5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6C8F3BE-B864-4F8F-B39B-61D43368B0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DF093BA-D086-4E02-A4A1-0025DA5E8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E4704-237E-4F86-90AA-5E38D5291B2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2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5F3-59D5-4F41-BFEB-42CB840FE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0DD42-248D-4222-9091-481BB9B5C6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7B31-06AD-4AC0-8A9F-629E7AB041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B132E-7108-4636-8CCC-F4A35F5D54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30DE37-840D-4414-9161-681F49167C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20A148-EF42-4962-B035-16262EE1DB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FEF9EEF-3BAD-4655-8A3D-8C3D20C257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89822E7-94D7-4D76-85EA-AAE67A26AF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9652FC0-7484-4DE2-81D3-914D334191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E63ADF-1633-4D1A-B4A4-D5D4D146CC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CA4B2E-6B86-402B-A5AC-54D8D271D2C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2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131-3DD8-4D9D-BE66-064AEA71E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A893-E785-4665-B092-7797669259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62C8A-1C03-4C26-959E-704745D1D0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BDB28AB-0F10-4BB0-9DA1-25D91823F6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023D8F-6668-489A-90B2-318B0E0AFC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69531E-CEBF-46AD-83CE-10769C8FEB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9F427A-5DFD-45A7-8D8E-46C025126E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35F329-9B48-444F-A59B-9208021C77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B680DEF-E322-4F5B-998A-6B4F3D2EB7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35C2F8A-DF4B-4E54-AA8E-ECFBEF9CFE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A56A6CE-6DE5-4C69-A9A3-CF71B7707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891C259-702B-4D18-B2A1-817CCA0277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6B48416-1F89-4CCB-AA0E-A8A403CFDC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C66B-3B73-41E0-B6AF-FEF002C7683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13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578A-13A4-46C5-880A-BDDFBF9C34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3D6D6-6965-4FE2-88F4-A873407F49A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58FAB-1494-4EC6-B4B6-2105D7ADFD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C883A-A88E-476A-9C3B-7393BBEEA4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8362-2E9C-4E12-A512-5C5813427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82E26-49BD-4C26-A629-09BA1B0593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86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001DF-C015-46B5-93EE-3333CFA4037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3AAC-ECC0-465E-A78D-8C960053D0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6DBF-D7ED-4CE4-A891-441703B0F1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B7FF-E546-4A0B-97C1-1E3FBB97BB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9ED94-AB41-4C7D-9C73-A8D5C16A2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7C605-6ADB-434F-A44E-8F0D327D4E7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1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E00E-12F4-4D29-8E05-5121DF5A9E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4C11-6F17-4933-AA53-31BA4F30041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26C4F-54BD-4546-B1A3-02026A0BC3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7617-D65C-4EB7-8614-A33550B116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90F6-AA28-429E-85D8-E8F11BC4A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02A43-5913-47ED-8642-3E242945678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845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D421-B35E-45BF-8089-2F5B097578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D0EB1-6BC2-435C-BA41-AE1BB2474E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5D60-1AB8-4657-8C46-977CD78E1E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4298-9474-4B28-AADC-51FA94E654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13BB-4AA3-46B5-9FE7-6654B03192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F65375-EED1-4128-96DC-DF82033723F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65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AE0-44E4-473E-B391-3F5DCE6BA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BDF5-FB9C-4B85-9113-6B7EE522DE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7D65D-04BD-49F5-96B2-B2672CE72D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B639-3FA3-434D-9591-4C9CF4DE94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077D-3623-49E1-A407-C2D657425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D8116-EC53-4EEF-9146-395C5B2782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25C0CE-DD51-4549-8B55-370B6CDE266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4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03F2-67CB-49A1-9EBC-4554FE1A7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92667-7CE9-47A0-B7C4-5946E28994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915E-D0D6-42CD-955F-3C1AAED35D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AAA2C-6F49-4768-98A4-D99849E89A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51CB4-F359-4A18-A1FB-FBB8867754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06AF8-FEDB-42D3-BEE4-07071E36CE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1EF97-8895-4A3B-AF30-91CB564141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39720-7EE5-4F9F-A5CE-B8FF014CA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997B3E-1E75-48CB-9B2D-53E72970F09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4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3322-FB7E-4FED-B492-FAF8E11216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CA277-61BA-4F8B-89A1-7269F4BA7F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2C2D7-7FB0-4C0F-9ECC-37DA032DEB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A8433-03D4-426E-93A5-831527A35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32D31-81D1-43D3-AA68-DB7A8966579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1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6E764-3582-4458-9D4D-E928B18364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0D78E-C72D-433C-B9E7-D676D84FF8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A6E89-D7F1-46E8-B5C5-9628DC2BF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2D158-01C4-4A6D-BA23-C049E6175E8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0576-8CC5-435D-8488-AAFA94F64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658C-23A5-4969-AA86-F9898FCB20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65E63-802D-47EB-834A-2B1CF271F2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12C46-0B0C-4102-BEB1-0296A0592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DF3CF-154E-4EC7-BFE2-30BAD06FFA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A328-D061-4B84-95DA-891CAF01CF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2C0EF-4DB7-44F0-A4AA-C06B96B7D39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294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3DF3-A81C-4870-8520-ACC74139A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C3D67-0A40-4AA4-BF0A-B5DDDD14B65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E3A7B-6B3F-4E85-9BC5-A559C16C1E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0614D-B6C0-4B29-A65E-C8B340453E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AD69D-24F3-4F91-8FE9-EF5321020C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8C110-181E-429F-8DD1-CDE8A9CC95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67D3A-D7DE-4431-AC44-F91F45A5CB8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7268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1C3623C9-9F02-405E-80E0-9AD420722667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C2786FDB-7B8A-4753-AF0E-D77AEB249589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B339D1F-8F3A-4BDB-AF07-B55FBB37EA84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4A8D1FE8-98DB-4672-8DC2-338E9953EC49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4C53C09-1248-4346-A15E-2141E711D2D0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51C3808-A8A0-4184-9A9F-D87C73AA7627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E7AADAA-AD3F-4E39-A373-6DC1C3B29B85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77B644E-1AF6-4AD1-8A38-83B1E1F176B6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A4CD86C-7D23-4B22-9560-BB087B3C2814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7BC9434-41ED-46B7-9433-19759A412360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BC6F627-6B89-47BE-BC6B-9C75EAB1DB99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957E19-EE3E-4535-B59A-0C69914E5F69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D4D7EFE-73E8-40EE-871E-FD7C4B344129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DFC380F-14F4-4F04-8D9F-7AEDFF466DD1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218D22B2-557C-410C-BBB8-8C8742F831BA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295BE3C-B697-4CC4-AD6F-FBA314635B7E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00ED437B-BCE9-48FD-B26B-F7F7C2B7E09B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62827E0-E674-4D82-B881-572FE7714B08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95A82FE7-F78E-4FA6-847F-A5B870725A20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28AF185B-C7BA-433A-86F9-3DDB22DF3861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C74D012-2476-4CBB-A72D-712A85D68D51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551B036-2134-476F-BA63-879828C97D58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0D81108A-C00D-4C6E-B8E9-FE35DCC2D013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E742AC9B-AE43-489F-BF99-96608D133459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687E70D-6553-4288-B667-54885FEF36BA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8D24481-C881-42E4-9A58-6052DA3022D5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8FD9A62-5437-4ADA-A6D7-0F0245D3C7B4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0956996-2AD4-4D5F-B17C-997ADCBD4E43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36C3CF5E-7F51-4B68-90F3-C71067921F72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1A480ABE-A0D8-4EB7-9EC9-85116B91A2B5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DCF3322E-088D-4992-86BC-9D00C63688F6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D4AAFBC-F319-4A85-BD23-20904F85106D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2F2BCD9-303D-4ED6-823A-FDAB938D4954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1F1DE50-A780-4D70-B1A4-5813AD689658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0EC6506-DC7D-44B9-A12D-5E2EC75A0F13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13882C3-3BF1-4916-A626-B5440B98F55E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51C6950-82FB-4BE7-B5BF-3775B25B8D16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22F5BEA-B9F8-4DB1-B39A-280B168086BA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2BBACCD-6A11-4C23-BB21-65A0EBDD4D95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DD3D169-3ACF-441F-8EAE-345E24536B3E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1031D2-59AD-4138-9EE1-2A4C4E77D188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68A7A2A9-5C74-4DCC-BB37-62385FB3F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D880552-1239-4993-8024-48D984CD1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EEB33FAD-28B3-4639-BABB-A25AD1A47D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1285FD01-5D9A-4920-9FDC-7C57DDA855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hr-HR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66FE0472-2173-40B9-A989-B0C051F5DF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A1C79886-FB08-44F9-B162-C5529FB6FF97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B4C84-C723-49AC-905F-F03A128C66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1558695"/>
          </a:xfrm>
        </p:spPr>
        <p:txBody>
          <a:bodyPr anchorCtr="1"/>
          <a:lstStyle/>
          <a:p>
            <a:pPr lvl="0" algn="ctr"/>
            <a:r>
              <a:rPr lang="hr-HR" sz="6000"/>
              <a:t>SONAR ZA SLIJEPE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BEFA99-89D3-477B-AC75-412E6410F5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293613"/>
            <a:ext cx="8791571" cy="2903000"/>
          </a:xfrm>
        </p:spPr>
        <p:txBody>
          <a:bodyPr anchorCtr="1"/>
          <a:lstStyle/>
          <a:p>
            <a:pPr lvl="0" algn="ctr"/>
            <a:r>
              <a:rPr lang="hr-HR"/>
              <a:t>Ante Gulin</a:t>
            </a:r>
          </a:p>
          <a:p>
            <a:pPr lvl="0" algn="ctr"/>
            <a:r>
              <a:rPr lang="hr-HR"/>
              <a:t>Nikica Perić</a:t>
            </a:r>
          </a:p>
          <a:p>
            <a:pPr lvl="0" algn="ctr"/>
            <a:r>
              <a:rPr lang="hr-HR"/>
              <a:t>Luka Peti</a:t>
            </a:r>
          </a:p>
          <a:p>
            <a:pPr lvl="0" algn="ctr"/>
            <a:r>
              <a:rPr lang="hr-HR"/>
              <a:t>Katarina Silov-Tepić</a:t>
            </a:r>
          </a:p>
          <a:p>
            <a:pPr lvl="0" algn="ctr"/>
            <a:r>
              <a:rPr lang="hr-HR"/>
              <a:t>Ivan Stepić</a:t>
            </a:r>
          </a:p>
          <a:p>
            <a:pPr lvl="0" algn="ctr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65D1984-ACD8-4E53-95DC-8C10CB90A5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IDEJA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5EC2B2-7C93-467D-A328-A73B6813827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4591" y="2249488"/>
            <a:ext cx="3856033" cy="354171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Upozoravanje slijepih osoba na prepreke uz pomoć ultrazvučnih i/ili infracrvenih senzora te zvučnog signala.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430CB822-9E17-400F-8D92-B395C97E0649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22983348-98D6-4E5E-9B3C-C2743F508012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6544969-1738-4C91-AF7C-760F2351E9AF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072F3B-82B8-40E2-9366-8166211E8E18}" type="slidenum">
              <a:t>2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9EA1CDC3-C122-42BB-B4B5-9947F0B09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13" y="1524000"/>
            <a:ext cx="1905000" cy="1905000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7730C23-6596-4B65-9024-D5C6FB599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19" y="3429000"/>
            <a:ext cx="2996780" cy="2247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E5E48AC-7FF0-4F6C-85A9-DDBE543F4E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OPIS PROTOTIPA – 1. dio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3AD8FF4-E960-4941-989A-B372F31C0D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9488491" cy="3461995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Sustav će se sastojati od dva ultrazvučna senzora koji će biti nataknuti na naočale ili kapu ovisno o ukupnoj težini.</a:t>
            </a:r>
          </a:p>
          <a:p>
            <a:pPr marL="285750" lvl="0" indent="-285750">
              <a:lnSpc>
                <a:spcPct val="11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Zvučnim signalom signalizirat će se blizina prepreke:</a:t>
            </a:r>
          </a:p>
          <a:p>
            <a:pPr marL="971550" lvl="1" indent="-285750">
              <a:lnSpc>
                <a:spcPct val="110000"/>
              </a:lnSpc>
            </a:pPr>
            <a:r>
              <a:rPr lang="hr-HR" dirty="0">
                <a:latin typeface="Tw Cen MT" pitchFamily="34"/>
                <a:cs typeface="Times New Roman" pitchFamily="18"/>
              </a:rPr>
              <a:t>Ako se prepreka nalazi s lijeve strane aktivira se zvučnik koji se nalazi uz lijevo uho</a:t>
            </a:r>
          </a:p>
          <a:p>
            <a:pPr marL="971550" lvl="1" indent="-285750">
              <a:lnSpc>
                <a:spcPct val="110000"/>
              </a:lnSpc>
            </a:pPr>
            <a:r>
              <a:rPr lang="hr-HR" dirty="0">
                <a:latin typeface="Tw Cen MT" pitchFamily="34"/>
                <a:cs typeface="Times New Roman" pitchFamily="18"/>
              </a:rPr>
              <a:t>Ako se prepreka nalazi s desne strane aktivira se zvučnik koji se nalazi uz desno uho</a:t>
            </a:r>
          </a:p>
          <a:p>
            <a:pPr marL="971550" lvl="1" indent="-285750">
              <a:lnSpc>
                <a:spcPct val="110000"/>
              </a:lnSpc>
            </a:pPr>
            <a:r>
              <a:rPr lang="hr-HR" dirty="0">
                <a:latin typeface="Tw Cen MT" pitchFamily="34"/>
                <a:cs typeface="Times New Roman" pitchFamily="18"/>
              </a:rPr>
              <a:t>Aktiviraju se oba zvučnika ako je prepreka ispred korisnika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4" name="Rezervirano mjesto datuma 11">
            <a:extLst>
              <a:ext uri="{FF2B5EF4-FFF2-40B4-BE49-F238E27FC236}">
                <a16:creationId xmlns:a16="http://schemas.microsoft.com/office/drawing/2014/main" id="{5D2E62E1-BDB2-4946-859C-8C270806CE3B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5" name="Rezervirano mjesto podnožja 12">
            <a:extLst>
              <a:ext uri="{FF2B5EF4-FFF2-40B4-BE49-F238E27FC236}">
                <a16:creationId xmlns:a16="http://schemas.microsoft.com/office/drawing/2014/main" id="{65F20238-70CA-4CF5-8FBF-4C09415441D1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6" name="Rezervirano mjesto broja slajda 13">
            <a:extLst>
              <a:ext uri="{FF2B5EF4-FFF2-40B4-BE49-F238E27FC236}">
                <a16:creationId xmlns:a16="http://schemas.microsoft.com/office/drawing/2014/main" id="{E1CD23D0-4353-4C56-B376-1ECBE25488A7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B8CFEA-E575-4D65-BC58-E1F280FBFD1E}" type="slidenum">
              <a:t>3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8359864-C620-4ED6-AA78-BBE14E89DF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 err="1">
                <a:latin typeface="Tw Cen MT" pitchFamily="34"/>
                <a:cs typeface="Times New Roman" pitchFamily="18"/>
              </a:rPr>
              <a:t>OpIS</a:t>
            </a:r>
            <a:r>
              <a:rPr lang="hr-HR" b="1" dirty="0">
                <a:latin typeface="Tw Cen MT" pitchFamily="34"/>
                <a:cs typeface="Times New Roman" pitchFamily="18"/>
              </a:rPr>
              <a:t> PROTOTIPA – 2. Dio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310667E-E1AA-4D0C-883F-ACA7A39544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7" y="2249488"/>
            <a:ext cx="9060305" cy="3541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Osim zvučnika korisnik može uključiti i vibraciju ako mu je to prihvatljivije.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Sustav će biti u mogućnosti prepoznati udaljenost te pravovremeno korisnika obavijestiti.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Signaliziranje udaljenosti bit će realizirano programskim kodom uz pomoć potenciometra, a korisniku će dojavljivati udaljenost različitim frekvencijama: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Više frekvencije – manja udaljenost od prepreke</a:t>
            </a:r>
          </a:p>
          <a:p>
            <a:pPr marL="10287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dirty="0"/>
              <a:t>Manja frekvencija – veća udaljenost od prepreke</a:t>
            </a:r>
          </a:p>
          <a:p>
            <a:pPr lvl="0"/>
            <a:endParaRPr lang="hr-HR" dirty="0"/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54FE9432-8825-4D57-B9A9-10E4CD7AA5E5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7EDB3D50-059C-412B-8DD3-0A278C2AB507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027CDBC-7327-4781-8A6B-ED297F0D097C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53233-6CD0-40D0-A9CA-224322AD2A90}" type="slidenum">
              <a:t>4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362DB44-E725-4F80-9D1F-2D5AD16A8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5155623" cy="1639884"/>
          </a:xfrm>
        </p:spPr>
        <p:txBody>
          <a:bodyPr/>
          <a:lstStyle/>
          <a:p>
            <a:pPr lvl="0"/>
            <a:r>
              <a:rPr lang="hr-HR" b="1" dirty="0"/>
              <a:t>MOGUĆI dodatci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A3DFD06-E3A5-438E-8B8D-100E3E5852F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7997297" cy="354171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Dodavanje Bluetooth modula kako bi korisnik bio povezan s mobitelom te na taj način upravljao cjelokupnim sustavom.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Dodavanje kompasa koji bi korisniku na zahtjev (pritiskom na tipku) javljao u kojem smjeru je okrenut.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/>
              <a:t>Dodavanje infracrvenog senzora na stap koji bi još detaljnije gledao prepreke na tlu.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7DCAEC81-CC9D-4895-B7D4-A026F295576D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1500AB2B-68DB-4645-855D-870B44229F78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48FDF30A-EEE3-449D-A6F6-45AC07611B55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21CD07-00C3-4BA9-B951-D8FBEEF5AB0A}" type="slidenum">
              <a:t>5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5DF6F42-53F8-4DFD-99DA-00D6C2DFCD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/>
              <a:t>Potrebni materijali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datuma 11">
            <a:extLst>
              <a:ext uri="{FF2B5EF4-FFF2-40B4-BE49-F238E27FC236}">
                <a16:creationId xmlns:a16="http://schemas.microsoft.com/office/drawing/2014/main" id="{2A3292AF-F6F4-4B2F-A813-118635778874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5" name="Rezervirano mjesto podnožja 12">
            <a:extLst>
              <a:ext uri="{FF2B5EF4-FFF2-40B4-BE49-F238E27FC236}">
                <a16:creationId xmlns:a16="http://schemas.microsoft.com/office/drawing/2014/main" id="{2D9F04B0-CBFE-4D22-9593-91902E46B1C4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6" name="Rezervirano mjesto broja slajda 13">
            <a:extLst>
              <a:ext uri="{FF2B5EF4-FFF2-40B4-BE49-F238E27FC236}">
                <a16:creationId xmlns:a16="http://schemas.microsoft.com/office/drawing/2014/main" id="{4AA372AD-B6EB-43DB-81E5-7071642D019F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598871-BEDB-415A-B084-581D21E9C64C}" type="slidenum">
              <a:t>6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8ED956A-70BB-4FBE-A81C-D59C9C19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08" y="2249488"/>
            <a:ext cx="4513804" cy="354171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Primarno:						</a:t>
            </a:r>
          </a:p>
          <a:p>
            <a:pPr lvl="1"/>
            <a:r>
              <a:rPr lang="hr-HR" dirty="0"/>
              <a:t>Dva ultrazvučna senzora</a:t>
            </a:r>
          </a:p>
          <a:p>
            <a:pPr lvl="1"/>
            <a:r>
              <a:rPr lang="hr-HR" dirty="0" err="1"/>
              <a:t>Arduino</a:t>
            </a:r>
            <a:r>
              <a:rPr lang="hr-HR" dirty="0"/>
              <a:t> Nano</a:t>
            </a:r>
          </a:p>
          <a:p>
            <a:pPr lvl="1"/>
            <a:r>
              <a:rPr lang="hr-HR" dirty="0"/>
              <a:t>Zvučnici</a:t>
            </a:r>
          </a:p>
          <a:p>
            <a:pPr lvl="1"/>
            <a:r>
              <a:rPr lang="hr-HR" dirty="0"/>
              <a:t>Motor za vibracije</a:t>
            </a:r>
          </a:p>
          <a:p>
            <a:pPr lvl="1"/>
            <a:r>
              <a:rPr lang="hr-HR" dirty="0"/>
              <a:t>Žice i otpornici</a:t>
            </a:r>
          </a:p>
          <a:p>
            <a:endParaRPr lang="hr-HR" dirty="0"/>
          </a:p>
        </p:txBody>
      </p:sp>
      <p:sp>
        <p:nvSpPr>
          <p:cNvPr id="9" name="Rezervirano mjesto sadržaja 7">
            <a:extLst>
              <a:ext uri="{FF2B5EF4-FFF2-40B4-BE49-F238E27FC236}">
                <a16:creationId xmlns:a16="http://schemas.microsoft.com/office/drawing/2014/main" id="{D4C20C63-AA6F-4FC3-82C2-3AF8442CE4E1}"/>
              </a:ext>
            </a:extLst>
          </p:cNvPr>
          <p:cNvSpPr txBox="1">
            <a:spLocks/>
          </p:cNvSpPr>
          <p:nvPr/>
        </p:nvSpPr>
        <p:spPr>
          <a:xfrm>
            <a:off x="6048412" y="2249488"/>
            <a:ext cx="4513804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24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  <a:lvl2pPr marL="685800" marR="0" lvl="1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20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2pPr>
            <a:lvl3pPr marL="1143000" marR="0" lvl="2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18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3pPr>
            <a:lvl4pPr marL="1600200" marR="0" lvl="3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16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4pPr>
            <a:lvl5pPr marL="2057400" marR="0" lvl="4" indent="-228600" algn="l" defTabSz="914400" rtl="0" fontAlgn="auto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5000"/>
              <a:buFont typeface="Arial" pitchFamily="34"/>
              <a:buChar char="•"/>
              <a:tabLst/>
              <a:defRPr lang="hr-HR" sz="160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hr-HR" dirty="0"/>
              <a:t>Dodatno:						</a:t>
            </a:r>
          </a:p>
          <a:p>
            <a:pPr lvl="1"/>
            <a:r>
              <a:rPr lang="hr-HR" dirty="0"/>
              <a:t>Kompas</a:t>
            </a:r>
          </a:p>
          <a:p>
            <a:pPr lvl="1"/>
            <a:r>
              <a:rPr lang="hr-HR" dirty="0"/>
              <a:t>Bluetooth modul</a:t>
            </a:r>
          </a:p>
          <a:p>
            <a:pPr lvl="1"/>
            <a:r>
              <a:rPr lang="hr-HR" dirty="0"/>
              <a:t>Infracrveni senzori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užn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TM04033919%5b%5bfn=Kružnica%5d%5d</Template>
  <TotalTime>1159</TotalTime>
  <Words>261</Words>
  <Application>Microsoft Office PowerPoint</Application>
  <PresentationFormat>Široki zaslon</PresentationFormat>
  <Paragraphs>51</Paragraphs>
  <Slides>6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Tw Cen MT</vt:lpstr>
      <vt:lpstr>Kružnica</vt:lpstr>
      <vt:lpstr>SONAR ZA SLIJEPE</vt:lpstr>
      <vt:lpstr>IDEJA </vt:lpstr>
      <vt:lpstr>OPIS PROTOTIPA – 1. dio </vt:lpstr>
      <vt:lpstr>OpIS PROTOTIPA – 2. Dio </vt:lpstr>
      <vt:lpstr>MOGUĆI dodatci </vt:lpstr>
      <vt:lpstr>Potrebni materijali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Nikica</dc:creator>
  <cp:lastModifiedBy>Ante Gulin</cp:lastModifiedBy>
  <cp:revision>39</cp:revision>
  <dcterms:created xsi:type="dcterms:W3CDTF">2019-03-17T22:36:14Z</dcterms:created>
  <dcterms:modified xsi:type="dcterms:W3CDTF">2019-05-02T19:37:04Z</dcterms:modified>
</cp:coreProperties>
</file>