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6" r:id="rId9"/>
  </p:sldIdLst>
  <p:sldSz cx="12192000" cy="6858000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D7D5"/>
    <a:srgbClr val="DDDDDD"/>
    <a:srgbClr val="CCECFF"/>
    <a:srgbClr val="FF99FF"/>
    <a:srgbClr val="EFFAFB"/>
    <a:srgbClr val="FFEBEB"/>
    <a:srgbClr val="33CC33"/>
    <a:srgbClr val="F0A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250C9-80C7-4232-BBFD-DB439DEF8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23B57-2641-4156-9F92-29A8076A42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78D2D4-5A37-4EC7-ADCD-F2CE349D5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4484C-F5B7-46E0-91A8-7CB8A80F1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5DAB4-6921-4E85-B3FA-45689662B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6631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EC8CD-F82B-48A8-AE31-607581476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5E0F11-BD03-4EDF-B8DB-B89CB0F05E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77488-2476-4C7F-892A-036F6FBD6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0E905-671C-4D5F-AD1A-7448A435C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0E141-860A-46BB-AE94-D4B960638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0894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396299-8A8B-4178-AC24-0B4CDFFE02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4975B9-B72F-425F-A5BD-573D4CF54A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4F14C1-824D-47E5-9623-4FABD9810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CB96E-DA4E-4E08-9FAF-FB0EEFD42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16620-0524-4F9C-9EBF-4FBD370BA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43139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52CEE-98F9-47E5-B98B-FF04D9956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9EB81-1E62-4D19-BBDC-767B69820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A57E37-AE0A-4528-A4F6-7A66DED88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DC6BE-2349-4009-8C69-15EA9C10C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5252F-9D76-42C6-8CB4-A819FA623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4020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C0249-74CB-4B17-905D-7B0CAC6CC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12958-7D2D-4C3F-A318-C5474C32C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B88DF-31B8-4333-B286-42B56C7B3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8C474-6066-4F76-94BC-F1D84C638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FC51C-5C29-4F6B-AFAC-76C7E61A3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2303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108CE-0BA1-4FC6-80BA-DD4EE0D6B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F51828-3D5D-43D2-8502-67B625A97C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A64DB2-37B4-42EC-B9C6-43D69C06E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8445E9-A017-4523-A241-5ED28643A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3B40C-D929-4CDC-8658-B40295089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D3779-9AD0-4FF5-9AD9-7BEE5F83C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6045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0641B-2F3D-4E87-B8B7-FF0994856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4AE689-B23A-4E83-A765-0B4572BA1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BF62F4-1BD0-47AA-B33A-722DD1231A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F9BD67-80F8-4B64-B9FC-966FD94E1B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1EA876-AC0C-4009-9AA4-12032AC5E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152D7-AD93-4AC4-97F0-762861828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06CBD8-DEC6-43C2-B631-08A7EDA89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5419E4-2E94-431D-91CC-DB5C9EE31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52373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47C4-7BD0-439B-A4EE-0A2C3B106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107CFD-BDAD-4E83-A7C0-E451EA3F9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A396E9-5941-4A6E-90C4-70A153461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B2BA22-F0C9-481B-846F-C19934734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01730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DE7C5F-E53D-48CE-83FA-D61990230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6F7CEC-B201-490F-90CC-6670C4D7C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80ED63-2BE6-4E7C-85FF-3AFDEBF56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5652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0EA52-3A78-4DCB-91C7-7C096389E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2D75C9-52B7-4618-A49F-3D0139729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BC8A73-6FE3-40C6-B966-4C94C2C7A5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17570-2257-4302-916C-96BEB10A4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3A173D-C5DD-434D-8A41-DE5E6D05A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34C340-9CB4-47DA-82BA-3FB4F3D33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5361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7A475-7A65-46FF-9415-1FC624641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201CFD-CECB-401F-AA06-B90600D5B4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21B993-2553-4A24-A984-8CE62517C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1734AE-6CEA-4F44-BA48-B288FDE68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DCAE3-D7A5-4DD5-83CE-1C3DF07E4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464766-8DB6-46B1-B0D4-582872490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17911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E87C3DB-5296-41CE-89C8-07DCAF72FF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sr-Latn-RS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BC42FF5-F0C5-4F55-91C9-8D5C7E628D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sr-Latn-RS"/>
              <a:t>Haga clic para modificar el estilo de texto del patrón</a:t>
            </a:r>
          </a:p>
          <a:p>
            <a:pPr lvl="1"/>
            <a:r>
              <a:rPr lang="es-ES" altLang="sr-Latn-RS"/>
              <a:t>Segundo nivel</a:t>
            </a:r>
          </a:p>
          <a:p>
            <a:pPr lvl="2"/>
            <a:r>
              <a:rPr lang="es-ES" altLang="sr-Latn-RS"/>
              <a:t>Tercer nivel</a:t>
            </a:r>
          </a:p>
          <a:p>
            <a:pPr lvl="3"/>
            <a:r>
              <a:rPr lang="es-ES" altLang="sr-Latn-RS"/>
              <a:t>Cuarto nivel</a:t>
            </a:r>
          </a:p>
          <a:p>
            <a:pPr lvl="4"/>
            <a:r>
              <a:rPr lang="es-ES" altLang="sr-Latn-RS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4B17E33-E262-4719-9024-CA9ECF124C6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1DDD7E8-DC8C-45B7-82F6-1851D4817B30}" type="datetimeFigureOut">
              <a:rPr lang="hr-HR" smtClean="0"/>
              <a:t>4.4.2019.</a:t>
            </a:fld>
            <a:endParaRPr lang="hr-H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E384B87-D8B1-4ADB-A42C-58B1C0D38E1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hr-H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187F1D4-8A6E-49A6-BE7D-40EDE88AD36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4DBDD37-2D6B-4488-A47B-1C56332099A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4320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355BA-097D-4FF1-9DF9-2ED5ECD52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88182"/>
            <a:ext cx="9144000" cy="2314209"/>
          </a:xfrm>
        </p:spPr>
        <p:txBody>
          <a:bodyPr/>
          <a:lstStyle/>
          <a:p>
            <a:r>
              <a:rPr lang="en-US" dirty="0"/>
              <a:t>SPVP </a:t>
            </a:r>
            <a:r>
              <a:rPr lang="en-US" dirty="0" err="1"/>
              <a:t>projekt</a:t>
            </a:r>
            <a:br>
              <a:rPr lang="en-US" dirty="0"/>
            </a:br>
            <a:r>
              <a:rPr lang="en-US" dirty="0" err="1"/>
              <a:t>Daljinska</a:t>
            </a:r>
            <a:r>
              <a:rPr lang="en-US" dirty="0"/>
              <a:t> </a:t>
            </a:r>
            <a:r>
              <a:rPr lang="en-US" dirty="0" err="1"/>
              <a:t>skrb</a:t>
            </a:r>
            <a:r>
              <a:rPr lang="en-US" dirty="0"/>
              <a:t> za </a:t>
            </a:r>
            <a:r>
              <a:rPr lang="en-US" dirty="0" err="1"/>
              <a:t>ukućane</a:t>
            </a:r>
            <a:endParaRPr lang="hr-H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F2994A-E278-4A29-AD6C-B72E4F7080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83392"/>
            <a:ext cx="9144000" cy="1655762"/>
          </a:xfrm>
        </p:spPr>
        <p:txBody>
          <a:bodyPr/>
          <a:lstStyle/>
          <a:p>
            <a:r>
              <a:rPr lang="en-US" dirty="0"/>
              <a:t>Iva </a:t>
            </a:r>
            <a:r>
              <a:rPr lang="en-US" dirty="0" err="1"/>
              <a:t>Cvitković</a:t>
            </a:r>
            <a:r>
              <a:rPr lang="hr-HR" dirty="0"/>
              <a:t>, </a:t>
            </a:r>
            <a:r>
              <a:rPr lang="en-US" dirty="0" err="1"/>
              <a:t>Tihana</a:t>
            </a:r>
            <a:r>
              <a:rPr lang="en-US" dirty="0"/>
              <a:t> </a:t>
            </a:r>
            <a:r>
              <a:rPr lang="en-US" dirty="0" err="1"/>
              <a:t>Đerek</a:t>
            </a:r>
            <a:r>
              <a:rPr lang="hr-HR" dirty="0"/>
              <a:t>, </a:t>
            </a:r>
            <a:r>
              <a:rPr lang="en-US" dirty="0"/>
              <a:t>Anita </a:t>
            </a:r>
            <a:r>
              <a:rPr lang="en-US" dirty="0" err="1"/>
              <a:t>Garić</a:t>
            </a:r>
            <a:r>
              <a:rPr lang="hr-HR" dirty="0"/>
              <a:t>, </a:t>
            </a:r>
            <a:endParaRPr lang="en-US" dirty="0"/>
          </a:p>
          <a:p>
            <a:r>
              <a:rPr lang="en-US" dirty="0" err="1"/>
              <a:t>Matea</a:t>
            </a:r>
            <a:r>
              <a:rPr lang="en-US" dirty="0"/>
              <a:t> </a:t>
            </a:r>
            <a:r>
              <a:rPr lang="en-US" dirty="0" err="1"/>
              <a:t>Mak</a:t>
            </a:r>
            <a:r>
              <a:rPr lang="hr-HR" dirty="0"/>
              <a:t>, </a:t>
            </a:r>
            <a:r>
              <a:rPr lang="en-US" dirty="0"/>
              <a:t>Filip Tomas</a:t>
            </a:r>
          </a:p>
        </p:txBody>
      </p:sp>
    </p:spTree>
    <p:extLst>
      <p:ext uri="{BB962C8B-B14F-4D97-AF65-F5344CB8AC3E}">
        <p14:creationId xmlns:p14="http://schemas.microsoft.com/office/powerpoint/2010/main" val="1625129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44B29-5561-4815-A527-B982A15F7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zdravlja</a:t>
            </a:r>
            <a:r>
              <a:rPr lang="en-US" dirty="0"/>
              <a:t> </a:t>
            </a:r>
            <a:r>
              <a:rPr lang="en-US" dirty="0" err="1"/>
              <a:t>starijih</a:t>
            </a:r>
            <a:r>
              <a:rPr lang="en-US" dirty="0"/>
              <a:t> </a:t>
            </a:r>
            <a:r>
              <a:rPr lang="en-US" dirty="0" err="1"/>
              <a:t>osoba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F85EC-4820-40A3-8C10-E9E1E9DD1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starijih</a:t>
            </a:r>
            <a:r>
              <a:rPr lang="en-US" dirty="0"/>
              <a:t> </a:t>
            </a:r>
            <a:r>
              <a:rPr lang="en-US" dirty="0" err="1"/>
              <a:t>osoba</a:t>
            </a:r>
            <a:r>
              <a:rPr lang="en-US" dirty="0"/>
              <a:t> je </a:t>
            </a:r>
            <a:r>
              <a:rPr lang="en-US" dirty="0" err="1"/>
              <a:t>sposobna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voditi</a:t>
            </a:r>
            <a:r>
              <a:rPr lang="en-US" dirty="0"/>
              <a:t> </a:t>
            </a:r>
            <a:r>
              <a:rPr lang="en-US" dirty="0" err="1"/>
              <a:t>brigu</a:t>
            </a:r>
            <a:r>
              <a:rPr lang="en-US" dirty="0"/>
              <a:t> o </a:t>
            </a:r>
            <a:r>
              <a:rPr lang="en-US" dirty="0" err="1"/>
              <a:t>sebi</a:t>
            </a:r>
            <a:endParaRPr lang="en-US" dirty="0"/>
          </a:p>
          <a:p>
            <a:pPr lvl="1"/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modernog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: </a:t>
            </a:r>
            <a:r>
              <a:rPr lang="en-US" dirty="0" err="1"/>
              <a:t>omogućiti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samostalan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 u </a:t>
            </a:r>
            <a:r>
              <a:rPr lang="en-US" dirty="0" err="1"/>
              <a:t>vlastitom</a:t>
            </a:r>
            <a:r>
              <a:rPr lang="en-US" dirty="0"/>
              <a:t> </a:t>
            </a:r>
            <a:r>
              <a:rPr lang="en-US" dirty="0" err="1"/>
              <a:t>domu</a:t>
            </a:r>
            <a:endParaRPr lang="en-US" dirty="0"/>
          </a:p>
          <a:p>
            <a:pPr lvl="1"/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 </a:t>
            </a:r>
            <a:r>
              <a:rPr lang="en-US" dirty="0" err="1"/>
              <a:t>pomogao</a:t>
            </a:r>
            <a:r>
              <a:rPr lang="en-US" dirty="0"/>
              <a:t> je </a:t>
            </a:r>
            <a:r>
              <a:rPr lang="en-US" dirty="0" err="1"/>
              <a:t>starijim</a:t>
            </a:r>
            <a:r>
              <a:rPr lang="en-US" dirty="0"/>
              <a:t> </a:t>
            </a:r>
            <a:r>
              <a:rPr lang="en-US" dirty="0" err="1"/>
              <a:t>osobama</a:t>
            </a:r>
            <a:r>
              <a:rPr lang="en-US" dirty="0"/>
              <a:t> da se </a:t>
            </a:r>
          </a:p>
          <a:p>
            <a:pPr marL="457200" lvl="1" indent="0">
              <a:buNone/>
            </a:pPr>
            <a:r>
              <a:rPr lang="en-US" dirty="0"/>
              <a:t>   </a:t>
            </a:r>
            <a:r>
              <a:rPr lang="en-US" dirty="0" err="1"/>
              <a:t>osjećaju</a:t>
            </a:r>
            <a:r>
              <a:rPr lang="en-US" dirty="0"/>
              <a:t> </a:t>
            </a:r>
            <a:r>
              <a:rPr lang="en-US" dirty="0" err="1"/>
              <a:t>sigurno</a:t>
            </a:r>
            <a:r>
              <a:rPr lang="en-US" dirty="0"/>
              <a:t> u </a:t>
            </a:r>
            <a:r>
              <a:rPr lang="en-US" dirty="0" err="1"/>
              <a:t>svom</a:t>
            </a:r>
            <a:r>
              <a:rPr lang="en-US" dirty="0"/>
              <a:t> </a:t>
            </a:r>
            <a:r>
              <a:rPr lang="en-US" dirty="0" err="1"/>
              <a:t>domu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eliminirao</a:t>
            </a:r>
            <a:r>
              <a:rPr lang="en-US" dirty="0"/>
              <a:t> </a:t>
            </a:r>
            <a:r>
              <a:rPr lang="en-US" dirty="0" err="1"/>
              <a:t>potrebu</a:t>
            </a:r>
            <a:r>
              <a:rPr lang="en-US" dirty="0"/>
              <a:t> za </a:t>
            </a:r>
          </a:p>
          <a:p>
            <a:pPr marL="457200" lvl="1" indent="0">
              <a:buNone/>
            </a:pPr>
            <a:r>
              <a:rPr lang="en-US" dirty="0"/>
              <a:t>   </a:t>
            </a:r>
            <a:r>
              <a:rPr lang="en-US" dirty="0" err="1"/>
              <a:t>njihovim</a:t>
            </a:r>
            <a:r>
              <a:rPr lang="en-US" dirty="0"/>
              <a:t> </a:t>
            </a:r>
            <a:r>
              <a:rPr lang="en-US" dirty="0" err="1"/>
              <a:t>trajnim</a:t>
            </a:r>
            <a:r>
              <a:rPr lang="en-US" dirty="0"/>
              <a:t> </a:t>
            </a:r>
            <a:r>
              <a:rPr lang="en-US" dirty="0" err="1"/>
              <a:t>zbrinjavanjem</a:t>
            </a:r>
            <a:r>
              <a:rPr lang="en-US" dirty="0"/>
              <a:t> u </a:t>
            </a:r>
            <a:r>
              <a:rPr lang="en-US" dirty="0" err="1"/>
              <a:t>domove</a:t>
            </a:r>
            <a:r>
              <a:rPr lang="en-US" dirty="0"/>
              <a:t> za </a:t>
            </a:r>
            <a:r>
              <a:rPr lang="en-US" dirty="0" err="1"/>
              <a:t>starije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</a:p>
          <a:p>
            <a:pPr marL="457200" lvl="1" indent="0">
              <a:buNone/>
            </a:pPr>
            <a:r>
              <a:rPr lang="en-US" dirty="0"/>
              <a:t>   </a:t>
            </a:r>
            <a:r>
              <a:rPr lang="en-US" dirty="0" err="1"/>
              <a:t>nemoćne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88779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52C88-0503-4620-80DC-9C04B8464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313483"/>
            <a:ext cx="5384800" cy="1143000"/>
          </a:xfrm>
        </p:spPr>
        <p:txBody>
          <a:bodyPr/>
          <a:lstStyle/>
          <a:p>
            <a:r>
              <a:rPr lang="hr-HR" dirty="0"/>
              <a:t>Zahtjevi na sustav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C0833-3A15-4C76-B782-242EEC7A37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1628653"/>
            <a:ext cx="5384800" cy="4525963"/>
          </a:xfrm>
        </p:spPr>
        <p:txBody>
          <a:bodyPr/>
          <a:lstStyle/>
          <a:p>
            <a:r>
              <a:rPr lang="hr-HR" dirty="0"/>
              <a:t>Neintruzivno mjerenje</a:t>
            </a:r>
          </a:p>
          <a:p>
            <a:pPr lvl="1"/>
            <a:r>
              <a:rPr lang="hr-HR" dirty="0"/>
              <a:t>Male dimenzije</a:t>
            </a:r>
          </a:p>
          <a:p>
            <a:r>
              <a:rPr lang="hr-HR" dirty="0"/>
              <a:t> Nenarušavanje privatnosti</a:t>
            </a:r>
          </a:p>
          <a:p>
            <a:r>
              <a:rPr lang="hr-HR" dirty="0"/>
              <a:t>Jednostavno i </a:t>
            </a:r>
          </a:p>
          <a:p>
            <a:pPr marL="0" indent="0">
              <a:buNone/>
            </a:pPr>
            <a:r>
              <a:rPr lang="hr-HR" dirty="0"/>
              <a:t>   intuitivno korištenje</a:t>
            </a:r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225F00-3D68-43A5-B4C7-FAFF52D3F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2800" y="1628653"/>
            <a:ext cx="5384800" cy="4525963"/>
          </a:xfrm>
        </p:spPr>
        <p:txBody>
          <a:bodyPr/>
          <a:lstStyle/>
          <a:p>
            <a:r>
              <a:rPr lang="hr-HR" dirty="0"/>
              <a:t>Praćenje vitalnih tjelesnih znakova</a:t>
            </a:r>
          </a:p>
          <a:p>
            <a:r>
              <a:rPr lang="hr-HR" dirty="0"/>
              <a:t>Točna detekcija riskatnih stanja starije osobe</a:t>
            </a:r>
          </a:p>
          <a:p>
            <a:r>
              <a:rPr lang="hr-HR" dirty="0"/>
              <a:t>Automatsko alarmiranje </a:t>
            </a:r>
          </a:p>
          <a:p>
            <a:pPr marL="0" indent="0">
              <a:buNone/>
            </a:pPr>
            <a:r>
              <a:rPr lang="hr-HR" dirty="0"/>
              <a:t>   nadležnih osoba 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8A4D336-9BF7-4308-873C-9B205DF6F4A1}"/>
              </a:ext>
            </a:extLst>
          </p:cNvPr>
          <p:cNvSpPr txBox="1">
            <a:spLocks/>
          </p:cNvSpPr>
          <p:nvPr/>
        </p:nvSpPr>
        <p:spPr bwMode="auto">
          <a:xfrm>
            <a:off x="6096000" y="313483"/>
            <a:ext cx="5384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hr-HR" dirty="0"/>
              <a:t>Korisnički zahtjevi</a:t>
            </a:r>
          </a:p>
        </p:txBody>
      </p:sp>
    </p:spTree>
    <p:extLst>
      <p:ext uri="{BB962C8B-B14F-4D97-AF65-F5344CB8AC3E}">
        <p14:creationId xmlns:p14="http://schemas.microsoft.com/office/powerpoint/2010/main" val="244407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20B3C-E0D1-4378-A575-6EB1CB16E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9894"/>
            <a:ext cx="10972800" cy="1143000"/>
          </a:xfrm>
        </p:spPr>
        <p:txBody>
          <a:bodyPr/>
          <a:lstStyle/>
          <a:p>
            <a:r>
              <a:rPr lang="hr-HR" dirty="0">
                <a:solidFill>
                  <a:schemeClr val="tx1"/>
                </a:solidFill>
              </a:rPr>
              <a:t>Vrste postojećih rješenja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71AD76FE-DCD7-4DC5-B0D4-7B543EB613A9}"/>
              </a:ext>
            </a:extLst>
          </p:cNvPr>
          <p:cNvSpPr/>
          <p:nvPr/>
        </p:nvSpPr>
        <p:spPr>
          <a:xfrm>
            <a:off x="6396111" y="1048680"/>
            <a:ext cx="4253133" cy="3123027"/>
          </a:xfrm>
          <a:prstGeom prst="cloud">
            <a:avLst/>
          </a:prstGeom>
          <a:blipFill dpi="0" rotWithShape="1">
            <a:blip r:embed="rId2">
              <a:alphaModFix amt="4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dirty="0">
                <a:solidFill>
                  <a:schemeClr val="tx1"/>
                </a:solidFill>
              </a:rPr>
              <a:t> </a:t>
            </a:r>
            <a:r>
              <a:rPr lang="hr-HR" sz="2000" b="1" dirty="0">
                <a:solidFill>
                  <a:schemeClr val="tx1"/>
                </a:solidFill>
              </a:rPr>
              <a:t>Nosivi senzori (eng. The Body Sensor Network)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952234F8-BF40-4913-A2C1-AAB3C8DE8375}"/>
              </a:ext>
            </a:extLst>
          </p:cNvPr>
          <p:cNvSpPr/>
          <p:nvPr/>
        </p:nvSpPr>
        <p:spPr>
          <a:xfrm>
            <a:off x="1017563" y="1093119"/>
            <a:ext cx="4253133" cy="3123027"/>
          </a:xfrm>
          <a:prstGeom prst="cloud">
            <a:avLst/>
          </a:prstGeom>
          <a:blipFill dpi="0" rotWithShape="1">
            <a:blip r:embed="rId3">
              <a:alphaModFix am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Ambijentalni senzori (eng. The Ambient Sensor Network)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490328E0-977B-47C4-9FF5-37BFCBCB12AF}"/>
              </a:ext>
            </a:extLst>
          </p:cNvPr>
          <p:cNvSpPr/>
          <p:nvPr/>
        </p:nvSpPr>
        <p:spPr>
          <a:xfrm>
            <a:off x="3671669" y="3131014"/>
            <a:ext cx="3915506" cy="3123027"/>
          </a:xfrm>
          <a:prstGeom prst="cloud">
            <a:avLst/>
          </a:prstGeom>
          <a:blipFill dpi="0" rotWithShape="1">
            <a:blip r:embed="rId4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b="1" dirty="0">
                <a:solidFill>
                  <a:schemeClr val="tx1"/>
                </a:solidFill>
              </a:rPr>
              <a:t>Roboti za pomoć u kućanstvu</a:t>
            </a:r>
          </a:p>
        </p:txBody>
      </p:sp>
    </p:spTree>
    <p:extLst>
      <p:ext uri="{BB962C8B-B14F-4D97-AF65-F5344CB8AC3E}">
        <p14:creationId xmlns:p14="http://schemas.microsoft.com/office/powerpoint/2010/main" val="39574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CA9CB-7247-42C8-8C0A-9F1A16951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dirty="0">
                <a:solidFill>
                  <a:schemeClr val="tx1"/>
                </a:solidFill>
              </a:rPr>
              <a:t>Ambijentalni senzori: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8AD36-0B87-4399-9A49-3AC160391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Implementirani za praćenje okoline, ne nužno osobe</a:t>
            </a:r>
          </a:p>
          <a:p>
            <a:r>
              <a:rPr lang="hr-HR" dirty="0"/>
              <a:t>Primjeri:</a:t>
            </a:r>
          </a:p>
          <a:p>
            <a:pPr lvl="1"/>
            <a:r>
              <a:rPr lang="en-US" dirty="0"/>
              <a:t>PIR (</a:t>
            </a:r>
            <a:r>
              <a:rPr lang="en-US" i="1" dirty="0"/>
              <a:t>Passive Infrared</a:t>
            </a:r>
            <a:r>
              <a:rPr lang="en-US" dirty="0"/>
              <a:t>) </a:t>
            </a:r>
            <a:r>
              <a:rPr lang="en-US" dirty="0" err="1"/>
              <a:t>senzor</a:t>
            </a:r>
            <a:r>
              <a:rPr lang="en-US" dirty="0"/>
              <a:t> </a:t>
            </a:r>
            <a:r>
              <a:rPr lang="en-US" dirty="0" err="1"/>
              <a:t>pokreta</a:t>
            </a:r>
            <a:endParaRPr lang="hr-HR" dirty="0"/>
          </a:p>
          <a:p>
            <a:pPr lvl="1"/>
            <a:r>
              <a:rPr lang="en-US" dirty="0"/>
              <a:t>Video </a:t>
            </a:r>
            <a:r>
              <a:rPr lang="en-US" dirty="0" err="1"/>
              <a:t>senzori</a:t>
            </a:r>
            <a:endParaRPr lang="hr-HR" dirty="0"/>
          </a:p>
          <a:p>
            <a:pPr lvl="1"/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pritiska</a:t>
            </a:r>
            <a:endParaRPr lang="hr-HR" dirty="0"/>
          </a:p>
          <a:p>
            <a:pPr lvl="1"/>
            <a:r>
              <a:rPr lang="en-US" dirty="0" err="1"/>
              <a:t>Senzori</a:t>
            </a:r>
            <a:r>
              <a:rPr lang="en-US" dirty="0"/>
              <a:t> </a:t>
            </a:r>
            <a:r>
              <a:rPr lang="en-US" dirty="0" err="1"/>
              <a:t>zvuka</a:t>
            </a:r>
            <a:endParaRPr lang="hr-HR" dirty="0"/>
          </a:p>
          <a:p>
            <a:pPr lvl="1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70407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B269-124B-4B93-80BE-E1CC9324B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dirty="0">
                <a:solidFill>
                  <a:schemeClr val="tx1"/>
                </a:solidFill>
              </a:rPr>
              <a:t>Nosivi senzori: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E5623-A7EF-4563-AD7F-F1B67544F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Većinom mjere biomedicinske parametre korisnika te prate lokaciju i aktivnost korisnika</a:t>
            </a:r>
          </a:p>
          <a:p>
            <a:r>
              <a:rPr lang="hr-HR" dirty="0"/>
              <a:t>Primjeri:</a:t>
            </a:r>
          </a:p>
          <a:p>
            <a:pPr lvl="1"/>
            <a:r>
              <a:rPr lang="hr-HR" dirty="0"/>
              <a:t>Privjesak, mobitel ili narukvica koji sadrže ugrađene</a:t>
            </a:r>
          </a:p>
          <a:p>
            <a:pPr marL="457200" lvl="1" indent="0">
              <a:buNone/>
            </a:pPr>
            <a:r>
              <a:rPr lang="hr-HR" dirty="0"/>
              <a:t>   transmitere koji šalju podatke dobivene sa senzora</a:t>
            </a:r>
          </a:p>
          <a:p>
            <a:pPr marL="457200" lvl="1" indent="0">
              <a:buNone/>
            </a:pPr>
            <a:r>
              <a:rPr lang="hr-HR" dirty="0"/>
              <a:t>   te se obradom tih podataka poziva u pomoć uslijed</a:t>
            </a:r>
          </a:p>
          <a:p>
            <a:pPr marL="457200" lvl="1" indent="0">
              <a:buNone/>
            </a:pPr>
            <a:r>
              <a:rPr lang="hr-HR" dirty="0"/>
              <a:t>   anomalije ili nagle promjene</a:t>
            </a:r>
          </a:p>
        </p:txBody>
      </p:sp>
    </p:spTree>
    <p:extLst>
      <p:ext uri="{BB962C8B-B14F-4D97-AF65-F5344CB8AC3E}">
        <p14:creationId xmlns:p14="http://schemas.microsoft.com/office/powerpoint/2010/main" val="1179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8D01C-0EC2-4A0F-A065-9D171BD0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pPr algn="l"/>
            <a:r>
              <a:rPr lang="hr-HR"/>
              <a:t>Roboti za brigu o starijim osobama: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5078B-CC47-4251-A14B-16F5EAECBF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417638"/>
            <a:ext cx="5753668" cy="4772147"/>
          </a:xfrm>
        </p:spPr>
        <p:txBody>
          <a:bodyPr/>
          <a:lstStyle/>
          <a:p>
            <a:r>
              <a:rPr lang="hr-HR" dirty="0"/>
              <a:t>Prvenstveno napravljeni da rade društvo i razgovaraju s osobom</a:t>
            </a:r>
          </a:p>
          <a:p>
            <a:r>
              <a:rPr lang="hr-HR" dirty="0"/>
              <a:t>Funkcionalnost im se ostvaruje razvojem softvera, odnosno umjetnom inteligencijom, a ne implementacijom senzora</a:t>
            </a: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D3435F18-2433-49C3-A9D4-4CCA3FB882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4" r="20834"/>
          <a:stretch/>
        </p:blipFill>
        <p:spPr>
          <a:xfrm>
            <a:off x="6751716" y="1417638"/>
            <a:ext cx="2365561" cy="2788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471F3C-4534-4B94-8093-263D10C23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871" y="1417638"/>
            <a:ext cx="2650977" cy="51959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 descr="A large white teddy bear&#10;&#10;Description automatically generated">
            <a:extLst>
              <a:ext uri="{FF2B5EF4-FFF2-40B4-BE49-F238E27FC236}">
                <a16:creationId xmlns:a16="http://schemas.microsoft.com/office/drawing/2014/main" id="{ABEA9BB1-5B16-45F3-8E3F-DB8C2C167B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926" y="4467391"/>
            <a:ext cx="3221351" cy="21461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30050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63D96-ADEF-497C-BAA4-22D5392B8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solidFill>
                  <a:schemeClr val="tx1"/>
                </a:solidFill>
              </a:rPr>
              <a:t>Mogućnosti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B35E6-DCF6-4FD6-B58B-834622D41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hr-HR" sz="2800" dirty="0"/>
              <a:t>pronalazak senzora koji će pratiti akceleraciju i otkucaje srca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sz="2800" dirty="0"/>
              <a:t>korištenje mikrokontrolera koji svojim dimenzijama odgovara traženoj primjeni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sz="2800" dirty="0"/>
              <a:t>primanje točnih mjerenja senzora i njihova obrada na mikrokontroleru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r-HR" sz="2800" dirty="0"/>
              <a:t>dojavljivanje anomalija u podacima putem notifikacija </a:t>
            </a:r>
          </a:p>
          <a:p>
            <a:pPr marL="0" indent="0">
              <a:buNone/>
            </a:pPr>
            <a:r>
              <a:rPr lang="hr-HR" sz="2800" dirty="0"/>
              <a:t>    u aplikaciji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38992237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935</Template>
  <TotalTime>144</TotalTime>
  <Words>271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Wingdings</vt:lpstr>
      <vt:lpstr>Diseño predeterminado</vt:lpstr>
      <vt:lpstr>SPVP projekt Daljinska skrb za ukućane</vt:lpstr>
      <vt:lpstr>Praćenje zdravlja starijih osoba</vt:lpstr>
      <vt:lpstr>Zahtjevi na sustav</vt:lpstr>
      <vt:lpstr>Vrste postojećih rješenja</vt:lpstr>
      <vt:lpstr>Ambijentalni senzori:</vt:lpstr>
      <vt:lpstr>Nosivi senzori:</vt:lpstr>
      <vt:lpstr>Roboti za brigu o starijim osobama:</vt:lpstr>
      <vt:lpstr>Mogućnosti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SPVP projekt Daljinska skrb za ukućane</dc:title>
  <dc:creator>anita</dc:creator>
  <cp:lastModifiedBy>anita</cp:lastModifiedBy>
  <cp:revision>18</cp:revision>
  <dcterms:created xsi:type="dcterms:W3CDTF">2019-04-04T15:01:27Z</dcterms:created>
  <dcterms:modified xsi:type="dcterms:W3CDTF">2019-04-04T19:16:09Z</dcterms:modified>
</cp:coreProperties>
</file>