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4BC8D-D822-3EE8-C7D9-FCED181E4142}" v="1309" dt="2019-04-03T23:47:17.371"/>
    <p1510:client id="{DE74F0E1-CB46-A8E9-4085-05D56E4085F2}" v="505" dt="2019-04-03T23:25:39.142"/>
    <p1510:client id="{5949CDFA-D1EA-4C03-B1F9-38D58CC70FCB}" v="666" dt="2019-04-03T23:45:23.807"/>
    <p1510:client id="{F9094255-C8B0-409D-B6A0-9D44EB7BE6DD}" v="32" dt="2019-04-03T23:50:2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38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66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43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dirty="0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791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93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62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39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32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06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44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1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98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83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54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8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90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42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3D73E6-2A5D-46C5-9CDD-11465826956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9A409-3830-426F-8A29-5B356E0F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013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tmonitorapp.com/" TargetMode="External"/><Relationship Id="rId2" Type="http://schemas.openxmlformats.org/officeDocument/2006/relationships/hyperlink" Target="https://www.anniepetmonito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gmonitorapp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tcube.com/pla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CC81E-42CF-4757-A929-B2167F1CE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err="1"/>
              <a:t>PetCare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B56AD4-8F83-4E31-83B3-7CB159021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Skrb za kućne ljubimce</a:t>
            </a:r>
            <a:endParaRPr lang="sr-Latn-RS"/>
          </a:p>
          <a:p>
            <a:r>
              <a:rPr lang="hr-HR"/>
              <a:t>Upoznavanje s postojećim rješenjima i mogućnostima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D0E5500-8B6E-40B9-BE47-137A5A78099D}"/>
              </a:ext>
            </a:extLst>
          </p:cNvPr>
          <p:cNvSpPr txBox="1"/>
          <p:nvPr/>
        </p:nvSpPr>
        <p:spPr>
          <a:xfrm>
            <a:off x="8870831" y="4770549"/>
            <a:ext cx="2211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/>
              <a:t>Ivan </a:t>
            </a:r>
            <a:r>
              <a:rPr lang="hr-HR" sz="2000" err="1"/>
              <a:t>Gredičak</a:t>
            </a:r>
            <a:endParaRPr lang="hr-HR" sz="2000"/>
          </a:p>
          <a:p>
            <a:r>
              <a:rPr lang="hr-HR" sz="2000"/>
              <a:t>Ivan Matković</a:t>
            </a:r>
          </a:p>
          <a:p>
            <a:r>
              <a:rPr lang="hr-HR" sz="2000"/>
              <a:t>Tomislav </a:t>
            </a:r>
            <a:r>
              <a:rPr lang="hr-HR" sz="2000" err="1"/>
              <a:t>Matulić</a:t>
            </a:r>
            <a:endParaRPr lang="hr-HR" sz="2000"/>
          </a:p>
          <a:p>
            <a:r>
              <a:rPr lang="hr-HR" sz="2000"/>
              <a:t>Vito Papa</a:t>
            </a:r>
          </a:p>
          <a:p>
            <a:r>
              <a:rPr lang="hr-HR" sz="2000"/>
              <a:t>Matteo Samsa</a:t>
            </a:r>
          </a:p>
        </p:txBody>
      </p:sp>
    </p:spTree>
    <p:extLst>
      <p:ext uri="{BB962C8B-B14F-4D97-AF65-F5344CB8AC3E}">
        <p14:creationId xmlns:p14="http://schemas.microsoft.com/office/powerpoint/2010/main" val="20902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8B924-B205-4346-ADD0-761FBF64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vlasnik (korisnik) želi?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F50574-64E1-4945-8BBE-C3872C17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Nadzirati ljubimca na zahtjev (kamera i </a:t>
            </a:r>
            <a:r>
              <a:rPr lang="hr-HR" err="1"/>
              <a:t>termokamera</a:t>
            </a:r>
            <a:r>
              <a:rPr lang="hr-HR"/>
              <a:t>)</a:t>
            </a:r>
          </a:p>
          <a:p>
            <a:r>
              <a:rPr lang="hr-HR"/>
              <a:t>Ljubimcu osigurati hranu i vodu</a:t>
            </a:r>
          </a:p>
          <a:p>
            <a:r>
              <a:rPr lang="hr-HR"/>
              <a:t>Komunikacija glasom</a:t>
            </a:r>
          </a:p>
          <a:p>
            <a:r>
              <a:rPr lang="hr-HR"/>
              <a:t>Obavijest:</a:t>
            </a:r>
          </a:p>
          <a:p>
            <a:pPr lvl="1"/>
            <a:r>
              <a:rPr lang="hr-HR"/>
              <a:t>u slučaju prevelike buke</a:t>
            </a:r>
          </a:p>
          <a:p>
            <a:pPr lvl="1"/>
            <a:r>
              <a:rPr lang="hr-HR"/>
              <a:t>u slučaju izlaska ljubimca izvan dozvoljenih granica</a:t>
            </a:r>
          </a:p>
          <a:p>
            <a:pPr lvl="1"/>
            <a:r>
              <a:rPr lang="hr-HR"/>
              <a:t>u slučaju ugrožene sigurnosti ljubimca (potrebno detektirati različite opasnosti)</a:t>
            </a:r>
          </a:p>
          <a:p>
            <a:r>
              <a:rPr lang="hr-HR"/>
              <a:t>Navedena su postojeća rješenja za neke od prethodnih zahtjeva</a:t>
            </a:r>
            <a:endParaRPr lang="hr-HR" dirty="0"/>
          </a:p>
          <a:p>
            <a:pPr marL="0" indent="0">
              <a:buNone/>
            </a:pP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92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D9580-8BA6-41D7-A5A1-A0F9CAFF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Video nadzor ljubimca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DF29C-551A-4E68-9123-EEEEEAB0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/>
              <a:t>Sve češće se kao jeftino rješenje navodi korištenje 'starog' pametnog telefona</a:t>
            </a:r>
          </a:p>
          <a:p>
            <a:pPr lvl="1"/>
            <a:r>
              <a:rPr lang="hr-HR"/>
              <a:t>Razvije se aplikacija koja se instalira na korisnikov uređaj i uređaj u kući i daje mogućnost video nadzora na zahtjev</a:t>
            </a:r>
          </a:p>
          <a:p>
            <a:pPr lvl="1"/>
            <a:r>
              <a:rPr lang="hr-HR"/>
              <a:t>Ovim načinom je moguće riješiti i zahtjeve poput obavijesti za buku i glasovne komunikacije</a:t>
            </a:r>
          </a:p>
          <a:p>
            <a:pPr lvl="1"/>
            <a:r>
              <a:rPr lang="hr-HR" dirty="0">
                <a:hlinkClick r:id="rId2"/>
              </a:rPr>
              <a:t>https://www.anniepetmonitor.com/</a:t>
            </a:r>
            <a:r>
              <a:rPr lang="hr-HR" dirty="0"/>
              <a:t> </a:t>
            </a:r>
          </a:p>
          <a:p>
            <a:pPr lvl="1"/>
            <a:r>
              <a:rPr lang="hr-HR" dirty="0">
                <a:hlinkClick r:id="rId3"/>
              </a:rPr>
              <a:t>https://petmonitorapp.com/</a:t>
            </a:r>
            <a:r>
              <a:rPr lang="hr-HR" dirty="0"/>
              <a:t> </a:t>
            </a:r>
          </a:p>
          <a:p>
            <a:pPr lvl="1"/>
            <a:r>
              <a:rPr lang="hr-HR" dirty="0">
                <a:hlinkClick r:id="rId4"/>
              </a:rPr>
              <a:t>https://www.dogmonitorapp.com/</a:t>
            </a:r>
            <a:r>
              <a:rPr lang="hr-HR"/>
              <a:t> -&gt; daje i mogućnost praćenja ljubimca kroz duže razdoblje te niz ostalih mogućnosti</a:t>
            </a:r>
          </a:p>
          <a:p>
            <a:r>
              <a:rPr lang="hr-HR"/>
              <a:t>Uz pretpostavku da korisnik ima dva uređaja nema troškova osim za montažu na željeno mjesto</a:t>
            </a:r>
          </a:p>
        </p:txBody>
      </p:sp>
    </p:spTree>
    <p:extLst>
      <p:ext uri="{BB962C8B-B14F-4D97-AF65-F5344CB8AC3E}">
        <p14:creationId xmlns:p14="http://schemas.microsoft.com/office/powerpoint/2010/main" val="145561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982DF-4490-43C2-88C8-64DADDA8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Video nadzor ljubimca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E17A9F-F226-4BF5-A5EE-ABD392EE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Različita rješenja </a:t>
            </a:r>
            <a:r>
              <a:rPr lang="hr-HR" i="1"/>
              <a:t>home monitoring-</a:t>
            </a:r>
            <a:r>
              <a:rPr lang="hr-HR"/>
              <a:t>a pomoću Arduino-a i Raspberry Pi-a su primjenjiva u video nadzoru ljubimaca</a:t>
            </a:r>
          </a:p>
          <a:p>
            <a:r>
              <a:rPr lang="hr-HR"/>
              <a:t>Postoje gotova rješenja i sustavi za nadzor kuće (povezivanje s projektom SafeHome)</a:t>
            </a:r>
          </a:p>
          <a:p>
            <a:r>
              <a:rPr lang="hr-HR"/>
              <a:t>Mogućnost zakretanja kamere -&gt;pokrivanje većeg prostora</a:t>
            </a:r>
          </a:p>
          <a:p>
            <a:r>
              <a:rPr lang="hr-HR"/>
              <a:t>Sustavi najčešće sadrže i snimanje zvuka</a:t>
            </a:r>
          </a:p>
          <a:p>
            <a:r>
              <a:rPr lang="hr-HR"/>
              <a:t>Sustavi posebno namijenjeni za ljubimce:</a:t>
            </a:r>
          </a:p>
          <a:p>
            <a:pPr lvl="1"/>
            <a:r>
              <a:rPr lang="hr-HR"/>
              <a:t>Petzi Treat Cam</a:t>
            </a:r>
          </a:p>
          <a:p>
            <a:pPr lvl="1"/>
            <a:r>
              <a:rPr lang="hr-HR"/>
              <a:t>Pawbo Pet Camera</a:t>
            </a:r>
          </a:p>
          <a:p>
            <a:pPr lvl="1"/>
            <a:r>
              <a:rPr lang="hr-HR"/>
              <a:t>Omogućuju komunikaciju zvukom i video nadzor ljubimca</a:t>
            </a:r>
          </a:p>
          <a:p>
            <a:pPr lvl="1"/>
            <a:endParaRPr lang="hr-HR"/>
          </a:p>
          <a:p>
            <a:pPr lvl="1"/>
            <a:endParaRPr lang="hr-HR"/>
          </a:p>
          <a:p>
            <a:pPr lvl="1"/>
            <a:endParaRPr lang="hr-HR"/>
          </a:p>
          <a:p>
            <a:pPr lvl="1"/>
            <a:endParaRPr lang="hr-HR"/>
          </a:p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F80FE34-C429-4DBC-BF63-0F0B5753C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42" y="2847289"/>
            <a:ext cx="1974633" cy="36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023BCC-FBD8-4953-B9B4-826717D8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sr-Latn-RS" sz="3900"/>
              <a:t>Kompletan sustav za nadzor ljubimca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C71A0A-25CA-4883-9582-FFE8C29D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9427993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dirty="0">
                <a:hlinkClick r:id="rId3"/>
              </a:rPr>
              <a:t>https://petcube.com/play/</a:t>
            </a:r>
            <a:r>
              <a:rPr lang="sr-Latn-RS" dirty="0"/>
              <a:t> </a:t>
            </a:r>
          </a:p>
          <a:p>
            <a:pPr lvl="1">
              <a:lnSpc>
                <a:spcPct val="90000"/>
              </a:lnSpc>
            </a:pPr>
            <a:r>
              <a:rPr lang="sr-Latn-RS"/>
              <a:t>Kamera povezana na Android/iOs uređaj putem Wi-Fi-a, navedeni proizvod uljučuje i aplikaciju za pametni telefon</a:t>
            </a:r>
          </a:p>
          <a:p>
            <a:pPr lvl="1">
              <a:lnSpc>
                <a:spcPct val="90000"/>
              </a:lnSpc>
            </a:pPr>
            <a:r>
              <a:rPr lang="sr-Latn-RS"/>
              <a:t>Omogućuje zabavu pomoću lasera, davanje hrane i prijenos glasovne poruke do ljubimca</a:t>
            </a:r>
          </a:p>
          <a:p>
            <a:pPr lvl="1">
              <a:lnSpc>
                <a:spcPct val="90000"/>
              </a:lnSpc>
            </a:pPr>
            <a:r>
              <a:rPr lang="sr-Latn-RS"/>
              <a:t>Postoji mogućnost provjere povijesti kretanja ljubimca</a:t>
            </a:r>
          </a:p>
          <a:p>
            <a:pPr lvl="1">
              <a:lnSpc>
                <a:spcPct val="90000"/>
              </a:lnSpc>
            </a:pPr>
            <a:r>
              <a:rPr lang="sr-Latn-RS"/>
              <a:t>Detekcija buke (filtriranje pozadinske buke)</a:t>
            </a:r>
          </a:p>
          <a:p>
            <a:pPr lvl="1">
              <a:lnSpc>
                <a:spcPct val="90000"/>
              </a:lnSpc>
            </a:pPr>
            <a:r>
              <a:rPr lang="sr-Latn-RS"/>
              <a:t>Sustav je uvelike sličan onome kakvog ga korisnik želi za slučaj ljubimca mačke ili psa</a:t>
            </a:r>
          </a:p>
          <a:p>
            <a:pPr lvl="1">
              <a:lnSpc>
                <a:spcPct val="90000"/>
              </a:lnSpc>
            </a:pPr>
            <a:r>
              <a:rPr lang="sr-Latn-RS"/>
              <a:t>Nedostaje detekcija napuštanja dozvoljenog prostora i prehrana</a:t>
            </a:r>
          </a:p>
        </p:txBody>
      </p:sp>
    </p:spTree>
    <p:extLst>
      <p:ext uri="{BB962C8B-B14F-4D97-AF65-F5344CB8AC3E}">
        <p14:creationId xmlns:p14="http://schemas.microsoft.com/office/powerpoint/2010/main" val="313208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E997C-0A0C-4B13-9BC3-E9C8B6BA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95" y="472009"/>
            <a:ext cx="9404723" cy="1400530"/>
          </a:xfrm>
        </p:spPr>
        <p:txBody>
          <a:bodyPr/>
          <a:lstStyle/>
          <a:p>
            <a:r>
              <a:rPr lang="sr-Latn-RS"/>
              <a:t>Automatske hranilice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2C6994-1043-42A2-8755-CCE86857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92" y="1256981"/>
            <a:ext cx="8946541" cy="52538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/>
              <a:t>Osnovne funkcije pametne hranilice</a:t>
            </a:r>
          </a:p>
          <a:p>
            <a:pPr lvl="1"/>
            <a:r>
              <a:rPr lang="hr-HR"/>
              <a:t>Podržava automatizirano  i osobno hranjenje </a:t>
            </a:r>
          </a:p>
          <a:p>
            <a:pPr lvl="1"/>
            <a:r>
              <a:rPr lang="hr-HR"/>
              <a:t>Promjenjivu količinu hrane </a:t>
            </a:r>
          </a:p>
          <a:p>
            <a:pPr lvl="1"/>
            <a:r>
              <a:rPr lang="hr-HR"/>
              <a:t>Pojedini dijelovi uređaja mogu se prati u perlici</a:t>
            </a:r>
          </a:p>
          <a:p>
            <a:pPr lvl="1"/>
            <a:r>
              <a:rPr lang="hr-HR"/>
              <a:t>Sustav sadržava android aplikaciju za kontrolu uređaja</a:t>
            </a:r>
          </a:p>
          <a:p>
            <a:r>
              <a:rPr lang="hr-HR"/>
              <a:t>PetSafe Smart Feeder</a:t>
            </a:r>
          </a:p>
          <a:p>
            <a:pPr lvl="1"/>
            <a:r>
              <a:rPr lang="hr-HR"/>
              <a:t>Omogućava i sporo hranjenje (polako daje hranu kroz 15min)</a:t>
            </a:r>
          </a:p>
          <a:p>
            <a:r>
              <a:rPr lang="hr-HR"/>
              <a:t>Feed and Go Smart Pet Feeder</a:t>
            </a:r>
          </a:p>
          <a:p>
            <a:pPr lvl="1"/>
            <a:r>
              <a:rPr lang="hr-HR"/>
              <a:t>Omogućava i upotrebu mokre hrane (mali broj hranilica je predviđen</a:t>
            </a:r>
          </a:p>
          <a:p>
            <a:pPr marL="457200" lvl="1" indent="0">
              <a:buNone/>
            </a:pPr>
            <a:r>
              <a:rPr lang="hr-HR"/>
              <a:t>     za ovakvu upoterbu)</a:t>
            </a:r>
          </a:p>
          <a:p>
            <a:r>
              <a:rPr lang="hr-HR"/>
              <a:t>Jempet Petwant Smart Feeder</a:t>
            </a:r>
          </a:p>
          <a:p>
            <a:pPr lvl="1"/>
            <a:r>
              <a:rPr lang="hr-HR"/>
              <a:t>Uređaj će nastaviti davati hranu i bez WiFi signala</a:t>
            </a:r>
          </a:p>
          <a:p>
            <a:r>
              <a:rPr lang="hr-HR"/>
              <a:t>SureFeed Microchip Pet Feeder</a:t>
            </a:r>
          </a:p>
          <a:p>
            <a:pPr lvl="1"/>
            <a:r>
              <a:rPr lang="hr-HR"/>
              <a:t>Uređaj će hraniti samo određene kućne ljubimce ovisno o ogrlici</a:t>
            </a:r>
          </a:p>
          <a:p>
            <a:pPr lvl="1"/>
            <a:endParaRPr lang="hr-HR"/>
          </a:p>
          <a:p>
            <a:endParaRPr lang="hr-HR"/>
          </a:p>
          <a:p>
            <a:pPr marL="57150" indent="0">
              <a:buNone/>
            </a:pPr>
            <a:endParaRPr lang="hr-HR"/>
          </a:p>
        </p:txBody>
      </p:sp>
      <p:pic>
        <p:nvPicPr>
          <p:cNvPr id="4" name="Picture 4" descr="A picture containing kitchen appliance&#10;&#10;Description generated with high confidence">
            <a:extLst>
              <a:ext uri="{FF2B5EF4-FFF2-40B4-BE49-F238E27FC236}">
                <a16:creationId xmlns:a16="http://schemas.microsoft.com/office/drawing/2014/main" id="{7AB29BBD-AFCB-4DB7-90B1-EE1D2516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22" y="3454401"/>
            <a:ext cx="2743200" cy="2743200"/>
          </a:xfrm>
          <a:prstGeom prst="rect">
            <a:avLst/>
          </a:prstGeom>
        </p:spPr>
      </p:pic>
      <p:pic>
        <p:nvPicPr>
          <p:cNvPr id="6" name="Picture 6" descr="A cat sitting on a hard wood floor&#10;&#10;Description generated with high confidence">
            <a:extLst>
              <a:ext uri="{FF2B5EF4-FFF2-40B4-BE49-F238E27FC236}">
                <a16:creationId xmlns:a16="http://schemas.microsoft.com/office/drawing/2014/main" id="{1B644A72-A4EF-4732-9016-1778F206D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534" y="346760"/>
            <a:ext cx="2915728" cy="29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1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C1E96F-873A-4D6E-B94A-62F8C795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Detekcija buke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22B169-1213-4E10-9888-0F3ADE18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Leeo – uređaj koji dojavljuje obavijest na mobitel ukoliko detektira buku glasniju od predodređene razine</a:t>
            </a:r>
          </a:p>
          <a:p>
            <a:endParaRPr lang="sr-Latn-RS"/>
          </a:p>
          <a:p>
            <a:endParaRPr lang="sr-Latn-RS"/>
          </a:p>
          <a:p>
            <a:endParaRPr lang="sr-Latn-RS"/>
          </a:p>
          <a:p>
            <a:endParaRPr lang="sr-Latn-RS"/>
          </a:p>
          <a:p>
            <a:pPr marL="0" indent="0">
              <a:buNone/>
            </a:pPr>
            <a:endParaRPr lang="sr-Latn-RS"/>
          </a:p>
          <a:p>
            <a:r>
              <a:rPr lang="sr-Latn-RS"/>
              <a:t>Z-Wave senzor zvuka sa detekcijom zvuka razbijanja stakla (Aeotec)</a:t>
            </a:r>
          </a:p>
          <a:p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699C858-E92A-483A-98F5-677867D1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94" y="2811750"/>
            <a:ext cx="3769930" cy="18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34057-ABE7-4A4A-A850-5586B91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Zabava za ljubimce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E87E69-874D-46DE-9266-4A1DE3014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538517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Premier Pet (FroliCat) igračka s automatskim pomicanjem lasera</a:t>
            </a:r>
          </a:p>
          <a:p>
            <a:r>
              <a:rPr lang="hr-HR"/>
              <a:t>Premier Pet igračka s pomičnim lisičjim repom – reagira na mačku pomoću senzora pokreta</a:t>
            </a:r>
          </a:p>
          <a:p>
            <a:r>
              <a:rPr lang="hr-HR"/>
              <a:t>iFetch – uređaj za bacanje loptice za pse</a:t>
            </a:r>
          </a:p>
        </p:txBody>
      </p:sp>
      <p:pic>
        <p:nvPicPr>
          <p:cNvPr id="4" name="Picture 4" descr="A cat with its mouth open&#10;&#10;Description generated with high confidence">
            <a:extLst>
              <a:ext uri="{FF2B5EF4-FFF2-40B4-BE49-F238E27FC236}">
                <a16:creationId xmlns:a16="http://schemas.microsoft.com/office/drawing/2014/main" id="{B07E2EEC-6272-4D9B-8E48-523E66B1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70" y="452718"/>
            <a:ext cx="2617808" cy="307964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84DE6F9-3677-4D07-9666-994E0A4CC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78" y="1134327"/>
            <a:ext cx="2960261" cy="296026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25F0D7B-3241-496D-BE5D-E8422664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6" y="3741210"/>
            <a:ext cx="3787923" cy="25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0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74A4AE-EEBA-4A5A-A2A2-39A9581D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PetCare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8DABAD-7C34-4EA1-B38E-9EABEE9F6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Napraviti sustav koji objedinjuje mogućnosti navedenih tehnologija</a:t>
            </a:r>
          </a:p>
          <a:p>
            <a:pPr lvl="1"/>
            <a:r>
              <a:rPr lang="hr-HR"/>
              <a:t>Dozirati ljubimcu hranu</a:t>
            </a:r>
          </a:p>
          <a:p>
            <a:pPr lvl="1"/>
            <a:r>
              <a:rPr lang="hr-HR"/>
              <a:t>Video nadzor prostora u kojem se ljubimac nalazi</a:t>
            </a:r>
          </a:p>
          <a:p>
            <a:pPr lvl="1"/>
            <a:r>
              <a:rPr lang="hr-HR"/>
              <a:t>Glasovna komunikacija</a:t>
            </a:r>
          </a:p>
          <a:p>
            <a:pPr lvl="1"/>
            <a:r>
              <a:rPr lang="hr-HR"/>
              <a:t>Detektirati buku (prema razini i trajanju)</a:t>
            </a:r>
          </a:p>
          <a:p>
            <a:pPr lvl="1"/>
            <a:r>
              <a:rPr lang="hr-HR"/>
              <a:t>Zabaviti ljubimca (glasom ili igračkama)</a:t>
            </a:r>
            <a:endParaRPr lang="hr-HR" dirty="0"/>
          </a:p>
          <a:p>
            <a:pPr lvl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06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Široki zaslon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Ion</vt:lpstr>
      <vt:lpstr>PetCare</vt:lpstr>
      <vt:lpstr>Što vlasnik (korisnik) želi?</vt:lpstr>
      <vt:lpstr>Video nadzor ljubimca</vt:lpstr>
      <vt:lpstr>Video nadzor ljubimca</vt:lpstr>
      <vt:lpstr>Kompletan sustav za nadzor ljubimca</vt:lpstr>
      <vt:lpstr>Automatske hranilice</vt:lpstr>
      <vt:lpstr>Detekcija buke</vt:lpstr>
      <vt:lpstr>Zabava za ljubimce</vt:lpstr>
      <vt:lpstr>PetCare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PetCare</dc:title>
  <dc:creator>Matteo Samsa</dc:creator>
  <cp:revision>794</cp:revision>
  <dcterms:created xsi:type="dcterms:W3CDTF">2019-03-20T20:28:11Z</dcterms:created>
  <dcterms:modified xsi:type="dcterms:W3CDTF">2019-04-03T23:57:37Z</dcterms:modified>
</cp:coreProperties>
</file>