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96" y="1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A61CF90-82F8-4F57-99B2-D84217050B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576D716-BC39-4963-8453-C293B0026D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ADF94F1-6D08-402F-AADF-677D63F15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706E-14F9-425B-B71A-A678C576619E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1F0FDF7-743C-4522-A582-C5F849FD8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B3893E7-EB22-45ED-A145-BCDAC94E6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BDAD6-97A2-4A18-897E-071D980D8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989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24B474A-9F53-42D0-9C59-3E6DDC0AC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D4D3B379-BB18-4377-883D-DD9DAF222E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2A544FD-9EA5-4A29-BDE1-AE92821DC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706E-14F9-425B-B71A-A678C576619E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81AAE35-3EA6-49D8-9E6C-973DC9467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DAEA113-2713-42C8-BBF6-F7172AABD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BDAD6-97A2-4A18-897E-071D980D8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674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4717EB7D-974E-46E5-BB51-785C6DE61E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13977BCA-72C2-4AFA-9EF1-5A4C2DC5D0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45F2192-5A8A-4529-B27A-6CA1E3C0E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706E-14F9-425B-B71A-A678C576619E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A0A3287-F924-4D5A-B372-69F237C20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0425921-81F4-43A0-9919-C64829A42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BDAD6-97A2-4A18-897E-071D980D8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236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05C9E4-7FE5-45EB-8A52-9A0BC82A6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07DD9C0-BCBD-46AF-9921-DF9A4C6C2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EF47E81-A8B7-4588-88A4-EFB2E0668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706E-14F9-425B-B71A-A678C576619E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1655A4F-A5D8-4294-AA5D-079733234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6EDCA89-BB7F-4B4B-ACF7-7519884D0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BDAD6-97A2-4A18-897E-071D980D8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395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823FA86-A67D-4B46-93CE-A89A4A1AF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C0543CDB-4DE9-48C3-AA14-24C7EE73C9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56D8BA2-94CB-405D-9951-D02686C0E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706E-14F9-425B-B71A-A678C576619E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7159A27-3657-4E69-93E3-3FD4FB3D9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08FE156-3F1C-4E9B-B5A4-41D95D6C7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BDAD6-97A2-4A18-897E-071D980D8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621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79126B6-920F-4EF8-B785-1946637BC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931A513-4DB2-413F-B955-47C9C676C0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91F59FD6-3615-4410-B3C8-B09BF76555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3EB5310B-F39C-4D22-A949-0FAA8E6C5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706E-14F9-425B-B71A-A678C576619E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461AB8F-60F1-4647-8147-1553C0E00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DED76AAD-B00E-4B12-AD47-EE1C4F375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BDAD6-97A2-4A18-897E-071D980D8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08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987E5CC-A129-4F2B-BF36-60141D77F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8B724DCD-B55F-4CF8-8A3D-130D7FCAC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775FF9C4-5252-47C7-88A0-67A802EA3D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2DA1D90A-0608-4E06-831C-08B18FD4CD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3F4071D0-B66E-4ADD-912C-AA8F905C87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69A061C8-F53D-43F7-B43A-2822C0C71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706E-14F9-425B-B71A-A678C576619E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0C910DEF-5926-4C9B-A845-07F539FB8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5C0B81F1-6E63-4C23-8A11-6390BAA46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BDAD6-97A2-4A18-897E-071D980D8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064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5D01EE-0089-43F3-93B6-EB2B82CB4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193AFDBD-6A33-4C27-8DE5-375B1AF7A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706E-14F9-425B-B71A-A678C576619E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D8F15065-1EB2-463D-9DD6-C21B1E39E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1D110906-61BE-4B16-8FEC-2EA04BC03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BDAD6-97A2-4A18-897E-071D980D8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00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DA911172-9618-4E92-B55E-07B35179C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706E-14F9-425B-B71A-A678C576619E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647677E9-61B9-426F-B0A5-EE49A4A97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7C622880-62A4-4EB8-888A-FEC35043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BDAD6-97A2-4A18-897E-071D980D8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8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929715-7BAD-4842-BF82-11663D6B8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BDDBB35-AEF0-4E07-8F2B-345EF78E5D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38AF0D84-5008-4A29-BD9C-4546288260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4CD82CCC-EC2A-4BED-AC6E-DDB214C58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706E-14F9-425B-B71A-A678C576619E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E0A004D-83F2-4C2A-8184-12093BF58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E87B3B2-5C07-4F76-8506-9F8D86C26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BDAD6-97A2-4A18-897E-071D980D8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551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80433E3-7434-4F20-AC45-BDE18F417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B30FC556-5F34-4EE8-85C3-3DA5D40EE7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F2AE7AA1-7CB4-402C-A008-5B4559D964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D550E018-D82C-48DB-B2BA-B5F80E3BF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2706E-14F9-425B-B71A-A678C576619E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9FB7154-E2D5-45D7-9942-29FF24E38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F1ABDE3-4617-4C5F-A12F-ECE46289C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BDAD6-97A2-4A18-897E-071D980D8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30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9ED615FA-9AC7-4B6D-8DE8-B16CFB08B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DD99B538-4D1F-4667-881E-A67D7EAB69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28E4D12-58F3-4B44-A5E0-1C7290A48D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2706E-14F9-425B-B71A-A678C576619E}" type="datetimeFigureOut">
              <a:rPr lang="en-US" smtClean="0"/>
              <a:t>04-May-19</a:t>
            </a:fld>
            <a:endParaRPr lang="en-U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44725FA-2D31-415B-B89F-7785575CDA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137862B-4AFA-434C-8EF6-B02D82F4A0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BDAD6-97A2-4A18-897E-071D980D8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12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8A2348-F5F1-4835-AC68-1CB7413BC5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BA" dirty="0"/>
              <a:t>NADZOR SIGURNOSTI U DOMU</a:t>
            </a:r>
            <a:endParaRPr lang="en-US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BFD4508-A749-440C-A5CA-3D3AFC8D99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BA" sz="5400" b="1" dirty="0"/>
              <a:t>PROJEKTNI ZADATAK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437052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E7F63D-6CFF-4E67-B38E-8FB5E47E8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BA" dirty="0"/>
              <a:t>ČLANOVI PROJEKTA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44E9063-C271-41D5-B694-77B599C92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i="1" dirty="0">
                <a:solidFill>
                  <a:srgbClr val="323232"/>
                </a:solidFill>
                <a:latin typeface="Arial" panose="020B0604020202020204" pitchFamily="34" charset="0"/>
              </a:rPr>
              <a:t>Luka Berać </a:t>
            </a:r>
          </a:p>
          <a:p>
            <a:r>
              <a:rPr lang="en-US" sz="4000" i="1" dirty="0">
                <a:solidFill>
                  <a:srgbClr val="323232"/>
                </a:solidFill>
                <a:latin typeface="Arial" panose="020B0604020202020204" pitchFamily="34" charset="0"/>
              </a:rPr>
              <a:t>Matija Jurišić </a:t>
            </a:r>
          </a:p>
          <a:p>
            <a:r>
              <a:rPr lang="en-US" sz="4000" i="1" dirty="0">
                <a:solidFill>
                  <a:srgbClr val="323232"/>
                </a:solidFill>
                <a:latin typeface="Arial" panose="020B0604020202020204" pitchFamily="34" charset="0"/>
              </a:rPr>
              <a:t>Luka Žugaj </a:t>
            </a:r>
          </a:p>
          <a:p>
            <a:r>
              <a:rPr lang="en-US" sz="4000" i="1" dirty="0">
                <a:solidFill>
                  <a:srgbClr val="323232"/>
                </a:solidFill>
                <a:latin typeface="Arial" panose="020B0604020202020204" pitchFamily="34" charset="0"/>
              </a:rPr>
              <a:t>Filip Mikulić </a:t>
            </a:r>
            <a:endParaRPr lang="en-US" sz="4000" i="1" dirty="0"/>
          </a:p>
        </p:txBody>
      </p:sp>
    </p:spTree>
    <p:extLst>
      <p:ext uri="{BB962C8B-B14F-4D97-AF65-F5344CB8AC3E}">
        <p14:creationId xmlns:p14="http://schemas.microsoft.com/office/powerpoint/2010/main" val="3498344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E7F63D-6CFF-4E67-B38E-8FB5E47E8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BA" dirty="0"/>
              <a:t>SVRHA SUSTAVA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44E9063-C271-41D5-B694-77B599C92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BA" sz="4000" i="1" dirty="0"/>
              <a:t>Zaštititi ukućane od mogućih unutarnjih prijetnji (opasnost od strujnog udara, gušenja plinom, požara) </a:t>
            </a:r>
          </a:p>
          <a:p>
            <a:r>
              <a:rPr lang="hr-BA" sz="4000" i="1" dirty="0"/>
              <a:t>Upozoriti ukućane o vanjskim prijetnjama (nailazak pljuska, požara, oluje, vjetra)</a:t>
            </a:r>
          </a:p>
        </p:txBody>
      </p:sp>
    </p:spTree>
    <p:extLst>
      <p:ext uri="{BB962C8B-B14F-4D97-AF65-F5344CB8AC3E}">
        <p14:creationId xmlns:p14="http://schemas.microsoft.com/office/powerpoint/2010/main" val="650593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E7F63D-6CFF-4E67-B38E-8FB5E47E8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BA" dirty="0"/>
              <a:t>CILJEVI PROJEKTA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44E9063-C271-41D5-B694-77B599C92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i="1" dirty="0">
                <a:solidFill>
                  <a:srgbClr val="323232"/>
                </a:solidFill>
                <a:latin typeface="Arial" panose="020B0604020202020204" pitchFamily="34" charset="0"/>
              </a:rPr>
              <a:t>Učiniti dom sigurnim mjestom i prilagođen potrebama ukućana</a:t>
            </a:r>
            <a:endParaRPr lang="hr-BA" sz="4000" i="1" dirty="0">
              <a:solidFill>
                <a:srgbClr val="323232"/>
              </a:solidFill>
              <a:latin typeface="Arial" panose="020B0604020202020204" pitchFamily="34" charset="0"/>
            </a:endParaRPr>
          </a:p>
          <a:p>
            <a:pPr lvl="1"/>
            <a:r>
              <a:rPr lang="hr-BA" sz="3600" i="1" dirty="0">
                <a:solidFill>
                  <a:srgbClr val="323232"/>
                </a:solidFill>
                <a:latin typeface="Arial" panose="020B0604020202020204" pitchFamily="34" charset="0"/>
              </a:rPr>
              <a:t>Sprječavanje potencijalne štete</a:t>
            </a:r>
          </a:p>
          <a:p>
            <a:pPr lvl="1"/>
            <a:r>
              <a:rPr lang="hr-BA" sz="3600" i="1" dirty="0">
                <a:solidFill>
                  <a:srgbClr val="323232"/>
                </a:solidFill>
                <a:latin typeface="Arial" panose="020B0604020202020204" pitchFamily="34" charset="0"/>
              </a:rPr>
              <a:t>Obavijest o stanju unutar kuće/stana</a:t>
            </a:r>
          </a:p>
          <a:p>
            <a:pPr lvl="1"/>
            <a:r>
              <a:rPr lang="hr-BA" sz="3600" i="1" dirty="0">
                <a:solidFill>
                  <a:srgbClr val="323232"/>
                </a:solidFill>
                <a:latin typeface="Arial" panose="020B0604020202020204" pitchFamily="34" charset="0"/>
              </a:rPr>
              <a:t>Sustav prilagoditi svim ukućanima</a:t>
            </a:r>
          </a:p>
          <a:p>
            <a:pPr lvl="1"/>
            <a:r>
              <a:rPr lang="hr-BA" sz="3600" i="1" dirty="0">
                <a:solidFill>
                  <a:srgbClr val="323232"/>
                </a:solidFill>
                <a:latin typeface="Arial" panose="020B0604020202020204" pitchFamily="34" charset="0"/>
              </a:rPr>
              <a:t>Naglasak na prevenciju i slanje upozorenja krajnjem korisniku</a:t>
            </a:r>
            <a:endParaRPr lang="hr-BA" sz="3600" i="1" dirty="0"/>
          </a:p>
        </p:txBody>
      </p:sp>
    </p:spTree>
    <p:extLst>
      <p:ext uri="{BB962C8B-B14F-4D97-AF65-F5344CB8AC3E}">
        <p14:creationId xmlns:p14="http://schemas.microsoft.com/office/powerpoint/2010/main" val="1776255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E7F63D-6CFF-4E67-B38E-8FB5E47E8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BA" dirty="0"/>
              <a:t>SLIČNI PROJEKTI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44E9063-C271-41D5-B694-77B599C92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2634081"/>
          </a:xfrm>
        </p:spPr>
        <p:txBody>
          <a:bodyPr>
            <a:normAutofit/>
          </a:bodyPr>
          <a:lstStyle/>
          <a:p>
            <a:r>
              <a:rPr lang="hr-BA" sz="4000" i="1" dirty="0">
                <a:solidFill>
                  <a:srgbClr val="323232"/>
                </a:solidFill>
                <a:latin typeface="Arial" panose="020B0604020202020204" pitchFamily="34" charset="0"/>
              </a:rPr>
              <a:t>Fibaro sustav</a:t>
            </a:r>
          </a:p>
          <a:p>
            <a:pPr lvl="1"/>
            <a:r>
              <a:rPr lang="hr-BA" sz="3200" i="1" dirty="0"/>
              <a:t>Bežična komunikacija, IP kamere i alarmni sustavi</a:t>
            </a:r>
          </a:p>
          <a:p>
            <a:pPr lvl="1"/>
            <a:r>
              <a:rPr lang="hr-BA" sz="3200" i="1" dirty="0"/>
              <a:t>Odmah obavještava po mogućoj opasnosti</a:t>
            </a:r>
          </a:p>
          <a:p>
            <a:pPr lvl="1"/>
            <a:r>
              <a:rPr lang="hr-BA" sz="3200" i="1" dirty="0"/>
              <a:t>Zatvara ventile, prekida dovod plina i pali ventilaciju, pali alarm u slučaju provale</a:t>
            </a:r>
          </a:p>
        </p:txBody>
      </p:sp>
      <p:sp>
        <p:nvSpPr>
          <p:cNvPr id="7" name="Rezervirano mjesto sadržaja 2">
            <a:extLst>
              <a:ext uri="{FF2B5EF4-FFF2-40B4-BE49-F238E27FC236}">
                <a16:creationId xmlns:a16="http://schemas.microsoft.com/office/drawing/2014/main" id="{A095223B-638B-45D8-9CD7-A7320D1112A2}"/>
              </a:ext>
            </a:extLst>
          </p:cNvPr>
          <p:cNvSpPr txBox="1">
            <a:spLocks/>
          </p:cNvSpPr>
          <p:nvPr/>
        </p:nvSpPr>
        <p:spPr>
          <a:xfrm>
            <a:off x="838200" y="4459705"/>
            <a:ext cx="10515600" cy="26340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BA" sz="4000" i="1" dirty="0">
                <a:solidFill>
                  <a:srgbClr val="323232"/>
                </a:solidFill>
                <a:latin typeface="Arial" panose="020B0604020202020204" pitchFamily="34" charset="0"/>
              </a:rPr>
              <a:t>Fibaro RGBW Controller</a:t>
            </a:r>
          </a:p>
          <a:p>
            <a:pPr lvl="1"/>
            <a:r>
              <a:rPr lang="hr-BA" sz="3200" i="1" dirty="0">
                <a:solidFill>
                  <a:srgbClr val="323232"/>
                </a:solidFill>
                <a:latin typeface="Arial" panose="020B0604020202020204" pitchFamily="34" charset="0"/>
              </a:rPr>
              <a:t>4-bojni LED kontroler</a:t>
            </a:r>
          </a:p>
          <a:p>
            <a:pPr lvl="1"/>
            <a:r>
              <a:rPr lang="hr-BA" sz="3200" i="1" dirty="0">
                <a:solidFill>
                  <a:srgbClr val="323232"/>
                </a:solidFill>
                <a:latin typeface="Arial" panose="020B0604020202020204" pitchFamily="34" charset="0"/>
              </a:rPr>
              <a:t>Senzor dima, detektor pokreta, temperature, intenzitet svjetlosti i vibracije</a:t>
            </a:r>
          </a:p>
        </p:txBody>
      </p:sp>
    </p:spTree>
    <p:extLst>
      <p:ext uri="{BB962C8B-B14F-4D97-AF65-F5344CB8AC3E}">
        <p14:creationId xmlns:p14="http://schemas.microsoft.com/office/powerpoint/2010/main" val="2461198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E7F63D-6CFF-4E67-B38E-8FB5E47E8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BA" dirty="0"/>
              <a:t>RESURSI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44E9063-C271-41D5-B694-77B599C92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i="1" dirty="0"/>
              <a:t>Mikrokontroler : Arduino Mega 2560 </a:t>
            </a:r>
          </a:p>
          <a:p>
            <a:r>
              <a:rPr lang="en-US" sz="3200" i="1" dirty="0"/>
              <a:t>Senzori : </a:t>
            </a:r>
          </a:p>
          <a:p>
            <a:pPr marL="0" indent="0">
              <a:buNone/>
            </a:pPr>
            <a:r>
              <a:rPr lang="hr-BA" sz="3200" i="1" dirty="0"/>
              <a:t>	</a:t>
            </a:r>
            <a:r>
              <a:rPr lang="en-US" sz="3200" i="1" dirty="0"/>
              <a:t>▪ PIR motion senzor </a:t>
            </a:r>
          </a:p>
          <a:p>
            <a:pPr marL="0" indent="0">
              <a:buNone/>
            </a:pPr>
            <a:r>
              <a:rPr lang="hr-BA" sz="3200" i="1" dirty="0"/>
              <a:t>	</a:t>
            </a:r>
            <a:r>
              <a:rPr lang="en-US" sz="3200" i="1" dirty="0"/>
              <a:t>▪ MQ-3 senzor dima </a:t>
            </a:r>
          </a:p>
          <a:p>
            <a:pPr marL="0" indent="0">
              <a:buNone/>
            </a:pPr>
            <a:r>
              <a:rPr lang="hr-BA" sz="3200" i="1" dirty="0"/>
              <a:t>	</a:t>
            </a:r>
            <a:r>
              <a:rPr lang="en-US" sz="3200" i="1" dirty="0"/>
              <a:t>▪ DHT11 senzor vlage i temperature </a:t>
            </a:r>
          </a:p>
          <a:p>
            <a:r>
              <a:rPr lang="en-US" sz="3200" i="1" dirty="0"/>
              <a:t>Ostalo : Buzzer (alarm), W</a:t>
            </a:r>
            <a:r>
              <a:rPr lang="hr-BA" sz="3200" i="1" dirty="0"/>
              <a:t>IFI</a:t>
            </a:r>
            <a:r>
              <a:rPr lang="en-US" sz="3200" i="1" dirty="0"/>
              <a:t> modul ESP-F, relej modul</a:t>
            </a:r>
            <a:endParaRPr lang="hr-BA" sz="4000" i="1" dirty="0"/>
          </a:p>
        </p:txBody>
      </p:sp>
    </p:spTree>
    <p:extLst>
      <p:ext uri="{BB962C8B-B14F-4D97-AF65-F5344CB8AC3E}">
        <p14:creationId xmlns:p14="http://schemas.microsoft.com/office/powerpoint/2010/main" val="3362067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E7F63D-6CFF-4E67-B38E-8FB5E47E8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BA" dirty="0"/>
              <a:t>OGRANIČENJA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44E9063-C271-41D5-B694-77B599C92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600" i="1" dirty="0"/>
              <a:t>Vremensko ograničenje (rad na projektu do kraja svibnja) </a:t>
            </a:r>
          </a:p>
          <a:p>
            <a:r>
              <a:rPr lang="en-US" sz="3600" i="1" dirty="0"/>
              <a:t>Financijska ograničenja - napraviti najbolje moguće rješenje s ograničenom svotom novca </a:t>
            </a:r>
          </a:p>
          <a:p>
            <a:r>
              <a:rPr lang="hr-BA" sz="3600" i="1" dirty="0"/>
              <a:t>O</a:t>
            </a:r>
            <a:r>
              <a:rPr lang="en-US" sz="3600" i="1" dirty="0"/>
              <a:t>graničenja sustava - jeftini senzori ( smanjena točnost i pouzdanost mjerenja)</a:t>
            </a:r>
            <a:endParaRPr lang="hr-BA" sz="3600" i="1" dirty="0"/>
          </a:p>
        </p:txBody>
      </p:sp>
    </p:spTree>
    <p:extLst>
      <p:ext uri="{BB962C8B-B14F-4D97-AF65-F5344CB8AC3E}">
        <p14:creationId xmlns:p14="http://schemas.microsoft.com/office/powerpoint/2010/main" val="3778015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F3BBF8-C15D-4683-91AC-7F811BBA5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BA" dirty="0"/>
              <a:t>PLAN PROJEKTA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6C85BCA-714E-4B21-B343-196D6DF67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3580"/>
            <a:ext cx="10515600" cy="535806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21.3. 	Upoznavanje s problematikom 	</a:t>
            </a:r>
          </a:p>
          <a:p>
            <a:r>
              <a:rPr lang="sv-SE" dirty="0"/>
              <a:t>28.3. 	Prvi intervju s korisnikom 	</a:t>
            </a:r>
          </a:p>
          <a:p>
            <a:r>
              <a:rPr lang="en-US" dirty="0"/>
              <a:t>4.4. 	</a:t>
            </a:r>
            <a:r>
              <a:rPr lang="hr-BA" dirty="0"/>
              <a:t>	</a:t>
            </a:r>
            <a:r>
              <a:rPr lang="en-US" dirty="0"/>
              <a:t>Upoznavanje s postojećim rješenjima i mogućnostima 	</a:t>
            </a:r>
          </a:p>
          <a:p>
            <a:r>
              <a:rPr lang="pl-PL" dirty="0"/>
              <a:t>11.4. 	Drugi intervju s korisnikom 	</a:t>
            </a:r>
          </a:p>
          <a:p>
            <a:r>
              <a:rPr lang="en-US" dirty="0"/>
              <a:t>18.4. 	Izrada projektnog zadatka 	</a:t>
            </a:r>
          </a:p>
          <a:p>
            <a:r>
              <a:rPr lang="en-US" dirty="0"/>
              <a:t>2.5. 	</a:t>
            </a:r>
            <a:r>
              <a:rPr lang="hr-BA" dirty="0"/>
              <a:t>	</a:t>
            </a:r>
            <a:r>
              <a:rPr lang="en-US" dirty="0"/>
              <a:t>Idejno rješenje 	</a:t>
            </a:r>
          </a:p>
          <a:p>
            <a:r>
              <a:rPr lang="en-US" dirty="0"/>
              <a:t>10.5. 	Nabavka potrebnih komponenata 	</a:t>
            </a:r>
          </a:p>
          <a:p>
            <a:r>
              <a:rPr lang="en-US" dirty="0"/>
              <a:t>16.5. 	Izvedbeno rješenje – dizajn cijelog sustava 	</a:t>
            </a:r>
          </a:p>
          <a:p>
            <a:r>
              <a:rPr lang="en-US" dirty="0"/>
              <a:t>16.5 - 30.5 	Izrada sustava 	</a:t>
            </a:r>
          </a:p>
          <a:p>
            <a:r>
              <a:rPr lang="en-US" dirty="0"/>
              <a:t>30.5. 	Testiranje sustava s korisnikom 	</a:t>
            </a:r>
          </a:p>
          <a:p>
            <a:r>
              <a:rPr lang="pl-PL" dirty="0"/>
              <a:t>30.5 - 13.6 	Konačne izmjene i završetak projekta 	</a:t>
            </a:r>
          </a:p>
          <a:p>
            <a:r>
              <a:rPr lang="en-US" dirty="0"/>
              <a:t>13.6. 	Prezentacija sustava </a:t>
            </a:r>
          </a:p>
        </p:txBody>
      </p:sp>
    </p:spTree>
    <p:extLst>
      <p:ext uri="{BB962C8B-B14F-4D97-AF65-F5344CB8AC3E}">
        <p14:creationId xmlns:p14="http://schemas.microsoft.com/office/powerpoint/2010/main" val="3957658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B66E1AE-9B7E-4D0D-82DE-87955D48D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BA" dirty="0"/>
              <a:t>RASPODJELA ZADATAKA I UTROŠENO VRIJEME</a:t>
            </a:r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4CA8DC0-F3E5-44AF-BA8A-6D6DA19AC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</a:p>
          <a:p>
            <a:r>
              <a:rPr lang="en-US" i="1" dirty="0"/>
              <a:t>Uspostava komunikacije između Arduino Mega 2560 i ESP-F WI-FI modula </a:t>
            </a:r>
            <a:r>
              <a:rPr lang="hr-BA" i="1" dirty="0"/>
              <a:t>- L</a:t>
            </a:r>
            <a:r>
              <a:rPr lang="en-US" i="1" dirty="0"/>
              <a:t>uka Berać 	</a:t>
            </a:r>
          </a:p>
          <a:p>
            <a:r>
              <a:rPr lang="en-US" i="1" dirty="0"/>
              <a:t>Umrežavanje senzora i prikaz njihovih podataka </a:t>
            </a:r>
            <a:r>
              <a:rPr lang="hr-BA" i="1" dirty="0"/>
              <a:t>- </a:t>
            </a:r>
            <a:r>
              <a:rPr lang="en-US" i="1" dirty="0"/>
              <a:t>Matija Jurišić 	</a:t>
            </a:r>
          </a:p>
          <a:p>
            <a:r>
              <a:rPr lang="en-US" i="1" dirty="0"/>
              <a:t>Prevencija štete (implementacija PIR senzora sa trošilom preko releja)</a:t>
            </a:r>
            <a:r>
              <a:rPr lang="hr-BA" i="1" dirty="0"/>
              <a:t> - </a:t>
            </a:r>
            <a:r>
              <a:rPr lang="en-US" i="1" dirty="0"/>
              <a:t>Filip Mikulić 	</a:t>
            </a:r>
          </a:p>
          <a:p>
            <a:r>
              <a:rPr lang="en-US" i="1" dirty="0"/>
              <a:t>Implementacija slanja obavijesti kod opasnih situacija (SMS, Push)</a:t>
            </a:r>
            <a:r>
              <a:rPr lang="hr-BA" i="1" dirty="0"/>
              <a:t> - </a:t>
            </a:r>
            <a:r>
              <a:rPr lang="en-US" i="1" dirty="0"/>
              <a:t>Luka Žugaj 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4006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184</Words>
  <Application>Microsoft Office PowerPoint</Application>
  <PresentationFormat>Široki zaslon</PresentationFormat>
  <Paragraphs>54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sustava Office</vt:lpstr>
      <vt:lpstr>NADZOR SIGURNOSTI U DOMU</vt:lpstr>
      <vt:lpstr>ČLANOVI PROJEKTA</vt:lpstr>
      <vt:lpstr>SVRHA SUSTAVA</vt:lpstr>
      <vt:lpstr>CILJEVI PROJEKTA</vt:lpstr>
      <vt:lpstr>SLIČNI PROJEKTI</vt:lpstr>
      <vt:lpstr>RESURSI</vt:lpstr>
      <vt:lpstr>OGRANIČENJA</vt:lpstr>
      <vt:lpstr>PLAN PROJEKTA</vt:lpstr>
      <vt:lpstr>RASPODJELA ZADATAKA I UTROŠENO VRIJEME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NADZOR SIGURNOSTI U DOMU</dc:title>
  <dc:creator> </dc:creator>
  <cp:lastModifiedBy> </cp:lastModifiedBy>
  <cp:revision>4</cp:revision>
  <dcterms:created xsi:type="dcterms:W3CDTF">2019-05-04T10:27:23Z</dcterms:created>
  <dcterms:modified xsi:type="dcterms:W3CDTF">2019-05-04T11:26:17Z</dcterms:modified>
</cp:coreProperties>
</file>