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1" r:id="rId6"/>
    <p:sldId id="262" r:id="rId7"/>
    <p:sldId id="263" r:id="rId8"/>
    <p:sldId id="264" r:id="rId9"/>
    <p:sldId id="258" r:id="rId10"/>
    <p:sldId id="259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E32-5FF1-4BC1-8A35-83ECCBB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00540-9CDD-45D5-96F7-BFC5F458B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548B-3B20-4A24-BDD1-23EC38C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D1E6-176A-49F0-AD92-3D62CFC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D04-7DBB-49E6-871E-5E43933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C34C-3375-4829-BF79-E16AE74E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78F2-C7F2-40E3-A246-6F2530230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FD8E-CE0A-4B9B-A512-5C2F29C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DE1E-0328-486B-9E00-185243A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D4EB-300C-4C05-A6ED-1F1A13D9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F679-AA68-4F1E-B66E-F325E3A42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9B8B5-B64E-4A81-9D74-FA59E4C4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6E50-6BC9-435F-AFE1-C66C7F2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5BF5-E016-4AB4-8A5B-15E2F66F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93B5-2330-4A81-80CE-5765F0B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6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7343-1F0A-49C2-810E-0267BCA6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A1BB-CC43-4637-AD63-9F011AC3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4ECF-6E7D-45F0-B95A-554EE4B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EAAB-9DC9-4D5F-93D6-D7583FE8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E4D5-40D3-402A-9F31-D4C73B1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507-F423-48CA-92B3-1390E63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2945-88A2-4F0F-8F98-E18617C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47D3E-318F-44E8-926A-A34BFDB5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99F81-CFD6-4FFF-ACB7-970C3BA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AC93A-DDB6-45DC-B53E-67E0B9E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3E0-7E89-4A13-803F-D824924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453B-7FCC-4BF2-ADB3-2C3A93470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6597-5E51-4585-90EE-B9678407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30B8-AF17-4528-84C4-A16E6BBE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9B17-5BBB-4C33-B501-808B1355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8E2AB-CCED-4CBB-91D7-AD6AF10D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0A0B-403E-4A00-A2B3-90DCD488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FA6C-EA8E-4595-94A9-F49821B3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C029-91A2-45BE-9F9E-2465ECDD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243B-CC98-46AF-BC84-8F383AB9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5EC7-859B-4A6D-AA3B-ABA0CE012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F135-19A3-4405-890C-7E27857D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6F093-2EF1-4A58-8D51-3E4445DB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49340-3FAF-4935-A92D-856BDE3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8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DE80-C5BE-4C94-BB32-2B43382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D8B4-3835-4B36-8F2B-7CEE7601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05418-23ED-46D1-BC6F-901D87F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9BB4-B3AF-4BF7-A488-4E3F0FD9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8A4F5-ACFE-468D-B4D7-91C12E6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EAF2-D350-4A92-A333-7E1CFEFA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9FCEE-2229-43ED-B48F-8851A3D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0A8A-337E-4524-9F5D-DC3C48A9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181B-E2E2-43AB-81B7-2F039DA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DD1D4-7874-461B-A428-C520763B0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C2901-47B3-47D0-A7D8-B7482ECC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C41A-9642-4F3B-B73C-7EC4E2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55B3C-B4CF-442E-9696-FD381877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5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68E1-D90B-4CE3-A932-F55E2C01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01EA-A0A8-4F90-8986-4A585B490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E0ED-7E9F-43F4-8A5A-73527112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C085F-6F02-4111-828A-0CE4E9C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365D-B908-426E-A78C-46898DB5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1A7F-2C97-4E27-BB94-AABABF97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05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903F5-01F6-4393-B840-DEAC9264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A6C2-99EC-4D7B-BE8D-70093B22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58B9-9C90-4C47-94E8-2F56239A8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400-2E0D-4246-A38E-BFDE4352B116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3FBC-1F3A-4D97-B51E-7B8E15A8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793D-859D-48F9-9DCC-0B807C60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10D-0A24-49F0-8E8F-11E286A7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6028" y="-1081664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FIRST </a:t>
            </a:r>
            <a:r>
              <a:rPr lang="hr-HR" sz="5400" dirty="0"/>
              <a:t>USER INTERVIEW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87C-1E62-44DA-B441-87EDCBD2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3945" y="4675910"/>
            <a:ext cx="6948055" cy="122612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MEASUREMENT AND PROCESS CONTROL SYSTEMS</a:t>
            </a:r>
          </a:p>
          <a:p>
            <a:r>
              <a:rPr lang="en-US" sz="2800" dirty="0" err="1"/>
              <a:t>DIYmeteo</a:t>
            </a:r>
            <a:r>
              <a:rPr lang="en-US" sz="2800" dirty="0"/>
              <a:t> – Meteorological station made out of waste material</a:t>
            </a:r>
            <a:endParaRPr lang="hr-HR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03901B-31B0-4F97-884C-05E4780A64A3}"/>
              </a:ext>
            </a:extLst>
          </p:cNvPr>
          <p:cNvSpPr txBox="1">
            <a:spLocks/>
          </p:cNvSpPr>
          <p:nvPr/>
        </p:nvSpPr>
        <p:spPr>
          <a:xfrm>
            <a:off x="4928754" y="5519737"/>
            <a:ext cx="6948055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1880DC-973A-4DDA-AD97-64B094D64C47}"/>
              </a:ext>
            </a:extLst>
          </p:cNvPr>
          <p:cNvSpPr txBox="1">
            <a:spLocks/>
          </p:cNvSpPr>
          <p:nvPr/>
        </p:nvSpPr>
        <p:spPr>
          <a:xfrm>
            <a:off x="2691247" y="6515101"/>
            <a:ext cx="10953750" cy="145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Leonarda Gajdić</a:t>
            </a:r>
            <a:r>
              <a:rPr lang="en-US" sz="1800" dirty="0"/>
              <a:t>, </a:t>
            </a:r>
            <a:r>
              <a:rPr lang="hr-HR" sz="1800" dirty="0"/>
              <a:t>Tomislav Krvavica</a:t>
            </a:r>
            <a:r>
              <a:rPr lang="en-US" sz="1800" dirty="0"/>
              <a:t>, </a:t>
            </a:r>
            <a:r>
              <a:rPr lang="hr-HR" sz="1800" dirty="0"/>
              <a:t>Johannes </a:t>
            </a:r>
            <a:r>
              <a:rPr lang="hr-HR" sz="1800" dirty="0" err="1"/>
              <a:t>Pelz</a:t>
            </a:r>
            <a:r>
              <a:rPr lang="en-US" sz="1800" dirty="0"/>
              <a:t>, </a:t>
            </a:r>
            <a:r>
              <a:rPr lang="hr-HR" sz="1800" dirty="0"/>
              <a:t>Tom </a:t>
            </a:r>
            <a:r>
              <a:rPr lang="hr-HR" sz="1800" dirty="0" err="1"/>
              <a:t>Schwarting</a:t>
            </a:r>
            <a:r>
              <a:rPr lang="en-US" sz="1800" dirty="0"/>
              <a:t>, </a:t>
            </a:r>
            <a:r>
              <a:rPr lang="hr-HR" sz="1800" dirty="0"/>
              <a:t>Kristijan </a:t>
            </a:r>
            <a:r>
              <a:rPr lang="hr-HR" sz="1800" dirty="0" err="1"/>
              <a:t>Vešligaj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0296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41" y="104814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Arduino 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ESP8266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4800" dirty="0" err="1">
                <a:solidFill>
                  <a:schemeClr val="bg1"/>
                </a:solidFill>
              </a:rPr>
              <a:t>Controller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platform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1EF1D-3C93-4008-937F-9B6636196AA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73B22-3727-4CAD-BEA2-041D30123B7A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 descr="Image result for Lora">
            <a:extLst>
              <a:ext uri="{FF2B5EF4-FFF2-40B4-BE49-F238E27FC236}">
                <a16:creationId xmlns:a16="http://schemas.microsoft.com/office/drawing/2014/main" id="{776B7DE9-BE94-4155-83EE-6F9BC28B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5" r="8299"/>
          <a:stretch/>
        </p:blipFill>
        <p:spPr bwMode="auto">
          <a:xfrm>
            <a:off x="7088697" y="125835"/>
            <a:ext cx="4530055" cy="289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DA8B342-CD78-495E-ACB6-5F5839F99A31}"/>
              </a:ext>
            </a:extLst>
          </p:cNvPr>
          <p:cNvGrpSpPr/>
          <p:nvPr/>
        </p:nvGrpSpPr>
        <p:grpSpPr>
          <a:xfrm>
            <a:off x="160899" y="3403519"/>
            <a:ext cx="7273256" cy="2298452"/>
            <a:chOff x="276137" y="3020168"/>
            <a:chExt cx="7273256" cy="2298452"/>
          </a:xfrm>
        </p:grpSpPr>
        <p:pic>
          <p:nvPicPr>
            <p:cNvPr id="3076" name="Picture 4" descr="Image result for esp8266">
              <a:extLst>
                <a:ext uri="{FF2B5EF4-FFF2-40B4-BE49-F238E27FC236}">
                  <a16:creationId xmlns:a16="http://schemas.microsoft.com/office/drawing/2014/main" id="{40376BE2-F056-4544-B523-A6583B9FDC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9" t="17653" r="2001" b="19261"/>
            <a:stretch/>
          </p:blipFill>
          <p:spPr bwMode="auto">
            <a:xfrm>
              <a:off x="276137" y="3020168"/>
              <a:ext cx="7273256" cy="204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C5BCE1-9F60-4EC9-B842-856AE658FF87}"/>
                </a:ext>
              </a:extLst>
            </p:cNvPr>
            <p:cNvSpPr/>
            <p:nvPr/>
          </p:nvSpPr>
          <p:spPr>
            <a:xfrm>
              <a:off x="2592198" y="4756558"/>
              <a:ext cx="2877424" cy="5620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" name="Slika 9">
            <a:extLst>
              <a:ext uri="{FF2B5EF4-FFF2-40B4-BE49-F238E27FC236}">
                <a16:creationId xmlns:a16="http://schemas.microsoft.com/office/drawing/2014/main" id="{307AD36A-8FD8-4E53-89D4-069A42225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97" y="3213274"/>
            <a:ext cx="3009044" cy="300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2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users are middle school and high school students</a:t>
            </a:r>
          </a:p>
          <a:p>
            <a:r>
              <a:rPr lang="en-US" dirty="0"/>
              <a:t>Interview was made with </a:t>
            </a:r>
            <a:r>
              <a:rPr lang="hr-HR" dirty="0"/>
              <a:t>doc. dr. sc. </a:t>
            </a:r>
            <a:r>
              <a:rPr lang="hr-HR" b="1" dirty="0"/>
              <a:t>Predrag Pale</a:t>
            </a:r>
            <a:r>
              <a:rPr lang="en-US" b="1" dirty="0"/>
              <a:t> </a:t>
            </a:r>
            <a:r>
              <a:rPr lang="en-US" dirty="0"/>
              <a:t>who represented the students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About the users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4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User requirements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B0EA2-7A90-46B5-86EE-C3D13F45C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Tutorial that is easy to understand so they can do the project completely themselves</a:t>
            </a:r>
          </a:p>
          <a:p>
            <a:r>
              <a:rPr lang="en-US" dirty="0"/>
              <a:t>Maximal usability of waste material – the more reusable component the better</a:t>
            </a:r>
          </a:p>
          <a:p>
            <a:r>
              <a:rPr lang="en-US" dirty="0"/>
              <a:t>Finished product that can be easily made</a:t>
            </a:r>
          </a:p>
          <a:p>
            <a:r>
              <a:rPr lang="en-US" dirty="0"/>
              <a:t>Care about the sustainable development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112" y="1452812"/>
            <a:ext cx="6759429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Temperature</a:t>
            </a:r>
          </a:p>
          <a:p>
            <a:pPr>
              <a:lnSpc>
                <a:spcPct val="100000"/>
              </a:lnSpc>
            </a:pPr>
            <a:r>
              <a:rPr lang="en-US" dirty="0"/>
              <a:t>Pressure</a:t>
            </a:r>
          </a:p>
          <a:p>
            <a:pPr>
              <a:lnSpc>
                <a:spcPct val="100000"/>
              </a:lnSpc>
            </a:pPr>
            <a:r>
              <a:rPr lang="en-US" dirty="0"/>
              <a:t>Air density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Sunligh</a:t>
            </a:r>
            <a:r>
              <a:rPr lang="hr-HR" dirty="0"/>
              <a:t>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UV index</a:t>
            </a:r>
          </a:p>
          <a:p>
            <a:pPr>
              <a:lnSpc>
                <a:spcPct val="100000"/>
              </a:lnSpc>
            </a:pPr>
            <a:r>
              <a:rPr lang="en-US" dirty="0"/>
              <a:t>Windspeed</a:t>
            </a:r>
          </a:p>
          <a:p>
            <a:pPr>
              <a:lnSpc>
                <a:spcPct val="100000"/>
              </a:lnSpc>
            </a:pPr>
            <a:r>
              <a:rPr lang="en-US" dirty="0"/>
              <a:t>Humidity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-1" y="-2"/>
            <a:ext cx="7835463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4800" dirty="0" err="1">
                <a:solidFill>
                  <a:schemeClr val="bg1"/>
                </a:solidFill>
              </a:rPr>
              <a:t>Measured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parameters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2" name="Picture 8" descr="Image result for meteo station">
            <a:extLst>
              <a:ext uri="{FF2B5EF4-FFF2-40B4-BE49-F238E27FC236}">
                <a16:creationId xmlns:a16="http://schemas.microsoft.com/office/drawing/2014/main" id="{602424BA-6785-4DB7-A50F-599733E7A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145" y="1539272"/>
            <a:ext cx="4178417" cy="417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1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542" y="12533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hr-HR" dirty="0"/>
              <a:t>hi</a:t>
            </a:r>
            <a:r>
              <a:rPr lang="en-US" dirty="0" err="1"/>
              <a:t>dro</a:t>
            </a:r>
            <a:r>
              <a:rPr lang="hr-HR" dirty="0"/>
              <a:t>m</a:t>
            </a:r>
            <a:r>
              <a:rPr lang="en-US" dirty="0" err="1"/>
              <a:t>eteorološki</a:t>
            </a:r>
            <a:r>
              <a:rPr lang="en-US" dirty="0"/>
              <a:t> </a:t>
            </a:r>
            <a:r>
              <a:rPr lang="hr-HR" dirty="0"/>
              <a:t>z</a:t>
            </a:r>
            <a:r>
              <a:rPr lang="en-US" dirty="0" err="1"/>
              <a:t>avod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Personal Weather Station Network</a:t>
            </a:r>
          </a:p>
          <a:p>
            <a:pPr>
              <a:lnSpc>
                <a:spcPct val="150000"/>
              </a:lnSpc>
            </a:pPr>
            <a:r>
              <a:rPr lang="en-US" dirty="0"/>
              <a:t>Open Weather Map</a:t>
            </a:r>
          </a:p>
          <a:p>
            <a:pPr>
              <a:lnSpc>
                <a:spcPct val="150000"/>
              </a:lnSpc>
            </a:pPr>
            <a:r>
              <a:rPr lang="en-US" dirty="0"/>
              <a:t>The Weather Network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4800" dirty="0">
                <a:solidFill>
                  <a:schemeClr val="bg1"/>
                </a:solidFill>
              </a:rPr>
              <a:t>Network </a:t>
            </a:r>
            <a:r>
              <a:rPr lang="hr-HR" sz="4800" dirty="0" err="1">
                <a:solidFill>
                  <a:schemeClr val="bg1"/>
                </a:solidFill>
              </a:rPr>
              <a:t>stations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49736"/>
            <a:ext cx="480969" cy="6655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Image result for dhmz">
            <a:extLst>
              <a:ext uri="{FF2B5EF4-FFF2-40B4-BE49-F238E27FC236}">
                <a16:creationId xmlns:a16="http://schemas.microsoft.com/office/drawing/2014/main" id="{6CD24125-D7B3-47FD-A6E9-D4C17720C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35" y="1053850"/>
            <a:ext cx="5005341" cy="37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C3FED5-27D5-4CEF-94A3-CD3286C2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6526924" cy="97497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 err="1">
                <a:solidFill>
                  <a:schemeClr val="bg1"/>
                </a:solidFill>
                <a:latin typeface="+mn-lt"/>
              </a:rPr>
              <a:t>Airvisual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5FEE46-D81A-4C85-844A-1CFC0780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electrical</a:t>
            </a:r>
            <a:r>
              <a:rPr lang="hr-HR" dirty="0"/>
              <a:t> </a:t>
            </a:r>
            <a:r>
              <a:rPr lang="hr-HR" dirty="0" err="1"/>
              <a:t>outlet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Wi-Fi </a:t>
            </a:r>
            <a:r>
              <a:rPr lang="hr-HR" dirty="0" err="1"/>
              <a:t>connection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err="1"/>
              <a:t>Location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sheltered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weather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/>
              <a:t>sunlight</a:t>
            </a:r>
            <a:r>
              <a:rPr lang="hr-HR" dirty="0"/>
              <a:t>, </a:t>
            </a:r>
            <a:r>
              <a:rPr lang="hr-HR" dirty="0" err="1"/>
              <a:t>rain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wind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Location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away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localized</a:t>
            </a:r>
            <a:r>
              <a:rPr lang="hr-HR" dirty="0"/>
              <a:t> </a:t>
            </a:r>
            <a:r>
              <a:rPr lang="hr-HR" dirty="0" err="1"/>
              <a:t>pollution</a:t>
            </a:r>
            <a:r>
              <a:rPr lang="hr-HR" dirty="0"/>
              <a:t> </a:t>
            </a:r>
            <a:r>
              <a:rPr lang="hr-HR" dirty="0" err="1"/>
              <a:t>sources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BBQ, </a:t>
            </a:r>
            <a:r>
              <a:rPr lang="hr-HR" dirty="0" err="1"/>
              <a:t>traffic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cigarette</a:t>
            </a:r>
            <a:r>
              <a:rPr lang="hr-HR" dirty="0"/>
              <a:t> smoke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DD1F80-83CC-4FC9-874F-C85C3EFA8F01}"/>
              </a:ext>
            </a:extLst>
          </p:cNvPr>
          <p:cNvSpPr/>
          <p:nvPr/>
        </p:nvSpPr>
        <p:spPr>
          <a:xfrm>
            <a:off x="11711031" y="18255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CEE0D8-177A-42E3-809E-A5A18C212857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06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6DBC3-3658-43C4-8990-743B42F5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7299434" cy="1053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 err="1">
                <a:solidFill>
                  <a:schemeClr val="bg1"/>
                </a:solidFill>
                <a:latin typeface="+mn-lt"/>
              </a:rPr>
              <a:t>OpetWeatherMap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7D72F8-5CEA-4642-B6EE-6A07AF35E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69" y="157334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works</a:t>
            </a:r>
            <a:r>
              <a:rPr lang="hr-HR" dirty="0"/>
              <a:t> </a:t>
            </a:r>
            <a:r>
              <a:rPr lang="hr-HR" dirty="0" err="1"/>
              <a:t>via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API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acquire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registration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acquiring</a:t>
            </a:r>
            <a:r>
              <a:rPr lang="hr-HR" dirty="0"/>
              <a:t> API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post </a:t>
            </a:r>
            <a:r>
              <a:rPr lang="hr-HR" dirty="0" err="1"/>
              <a:t>your</a:t>
            </a:r>
            <a:r>
              <a:rPr lang="hr-HR" dirty="0"/>
              <a:t> data </a:t>
            </a:r>
            <a:r>
              <a:rPr lang="hr-HR" dirty="0" err="1"/>
              <a:t>vie</a:t>
            </a:r>
            <a:r>
              <a:rPr lang="hr-HR" dirty="0"/>
              <a:t> HTTP POST </a:t>
            </a:r>
            <a:r>
              <a:rPr lang="hr-HR" dirty="0" err="1"/>
              <a:t>requests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You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parameters</a:t>
            </a:r>
            <a:r>
              <a:rPr lang="hr-HR" dirty="0"/>
              <a:t> – </a:t>
            </a:r>
            <a:r>
              <a:rPr lang="hr-HR" dirty="0" err="1"/>
              <a:t>latitude</a:t>
            </a:r>
            <a:r>
              <a:rPr lang="hr-HR" dirty="0"/>
              <a:t>, </a:t>
            </a:r>
            <a:r>
              <a:rPr lang="hr-HR" dirty="0" err="1"/>
              <a:t>longitude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altitude</a:t>
            </a:r>
            <a:r>
              <a:rPr lang="hr-HR" dirty="0"/>
              <a:t> 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Station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have</a:t>
            </a:r>
            <a:r>
              <a:rPr lang="hr-HR" dirty="0"/>
              <a:t> Internet </a:t>
            </a:r>
            <a:r>
              <a:rPr lang="hr-HR" dirty="0" err="1"/>
              <a:t>access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https://openweathermap.org/stations</a:t>
            </a:r>
            <a:endParaRPr lang="hr-HR" dirty="0"/>
          </a:p>
          <a:p>
            <a:endParaRPr lang="hr-HR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344AD-111B-4D17-9230-88FB559D8B42}"/>
              </a:ext>
            </a:extLst>
          </p:cNvPr>
          <p:cNvSpPr/>
          <p:nvPr/>
        </p:nvSpPr>
        <p:spPr>
          <a:xfrm>
            <a:off x="11711031" y="18255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9366E-7C23-4405-8A24-8A49B8152108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06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38712-6B9C-4F89-B2ED-8895A793B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5912069" cy="95920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 err="1">
                <a:solidFill>
                  <a:schemeClr val="bg1"/>
                </a:solidFill>
                <a:latin typeface="+mn-lt"/>
              </a:rPr>
              <a:t>Other</a:t>
            </a:r>
            <a:r>
              <a:rPr lang="hr-HR" sz="4800" dirty="0">
                <a:solidFill>
                  <a:schemeClr val="bg1"/>
                </a:solidFill>
                <a:latin typeface="+mn-lt"/>
              </a:rPr>
              <a:t> </a:t>
            </a:r>
            <a:r>
              <a:rPr lang="hr-HR" sz="4800" dirty="0" err="1">
                <a:solidFill>
                  <a:schemeClr val="bg1"/>
                </a:solidFill>
                <a:latin typeface="+mn-lt"/>
              </a:rPr>
              <a:t>networks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A7778C-77EC-441B-AA2C-9EEC29FB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59" y="169950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/>
              <a:t>Weather</a:t>
            </a:r>
            <a:r>
              <a:rPr lang="hr-HR" dirty="0"/>
              <a:t> Underground –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Croatia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Acurite</a:t>
            </a:r>
            <a:r>
              <a:rPr lang="hr-HR" dirty="0"/>
              <a:t> –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Ambient</a:t>
            </a:r>
            <a:r>
              <a:rPr lang="hr-HR" dirty="0"/>
              <a:t> </a:t>
            </a:r>
            <a:r>
              <a:rPr lang="hr-HR" dirty="0" err="1"/>
              <a:t>Weather</a:t>
            </a:r>
            <a:r>
              <a:rPr lang="hr-HR" dirty="0"/>
              <a:t> –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sells</a:t>
            </a:r>
            <a:r>
              <a:rPr lang="hr-HR" dirty="0"/>
              <a:t> </a:t>
            </a:r>
            <a:r>
              <a:rPr lang="hr-HR" dirty="0" err="1"/>
              <a:t>stations</a:t>
            </a:r>
            <a:r>
              <a:rPr lang="hr-HR" dirty="0"/>
              <a:t> 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Windfinder</a:t>
            </a:r>
            <a:r>
              <a:rPr lang="hr-HR" dirty="0"/>
              <a:t> –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option</a:t>
            </a:r>
            <a:r>
              <a:rPr lang="hr-HR" dirty="0"/>
              <a:t> to </a:t>
            </a:r>
            <a:r>
              <a:rPr lang="hr-HR" dirty="0" err="1"/>
              <a:t>join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network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123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64" y="125333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Entertainment device electronics</a:t>
            </a:r>
          </a:p>
          <a:p>
            <a:pPr>
              <a:lnSpc>
                <a:spcPct val="150000"/>
              </a:lnSpc>
            </a:pPr>
            <a:r>
              <a:rPr lang="en-US" dirty="0"/>
              <a:t>Mobile devices</a:t>
            </a:r>
          </a:p>
          <a:p>
            <a:pPr>
              <a:lnSpc>
                <a:spcPct val="150000"/>
              </a:lnSpc>
            </a:pPr>
            <a:r>
              <a:rPr lang="en-US" dirty="0"/>
              <a:t>Computers</a:t>
            </a:r>
          </a:p>
          <a:p>
            <a:pPr>
              <a:lnSpc>
                <a:spcPct val="150000"/>
              </a:lnSpc>
            </a:pPr>
            <a:r>
              <a:rPr lang="en-US" dirty="0"/>
              <a:t>Television sets</a:t>
            </a:r>
          </a:p>
          <a:p>
            <a:pPr>
              <a:lnSpc>
                <a:spcPct val="150000"/>
              </a:lnSpc>
            </a:pPr>
            <a:r>
              <a:rPr lang="en-US" dirty="0"/>
              <a:t>Refrigerators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Any electronic product that is discarded</a:t>
            </a:r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4800" dirty="0">
                <a:solidFill>
                  <a:schemeClr val="bg1"/>
                </a:solidFill>
              </a:rPr>
              <a:t>Waste </a:t>
            </a:r>
            <a:r>
              <a:rPr lang="hr-HR" sz="4800" dirty="0" err="1">
                <a:solidFill>
                  <a:schemeClr val="bg1"/>
                </a:solidFill>
              </a:rPr>
              <a:t>material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 descr="Image result for entertainment device electronics waste">
            <a:extLst>
              <a:ext uri="{FF2B5EF4-FFF2-40B4-BE49-F238E27FC236}">
                <a16:creationId xmlns:a16="http://schemas.microsoft.com/office/drawing/2014/main" id="{217AE909-1EE6-440B-96CA-57803D5A1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69" y="1253331"/>
            <a:ext cx="5460140" cy="362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2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FIRST USER INTERVIEW</vt:lpstr>
      <vt:lpstr>PowerPoint Presentation</vt:lpstr>
      <vt:lpstr>PowerPoint Presentation</vt:lpstr>
      <vt:lpstr>PowerPoint Presentation</vt:lpstr>
      <vt:lpstr>PowerPoint Presentation</vt:lpstr>
      <vt:lpstr>Airvisual</vt:lpstr>
      <vt:lpstr>OpetWeatherMap</vt:lpstr>
      <vt:lpstr>Other networks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creator>Leonarda Gajdić</dc:creator>
  <cp:lastModifiedBy>Leonarda Gajdić</cp:lastModifiedBy>
  <cp:revision>21</cp:revision>
  <dcterms:created xsi:type="dcterms:W3CDTF">2019-03-20T19:46:15Z</dcterms:created>
  <dcterms:modified xsi:type="dcterms:W3CDTF">2019-03-28T20:03:06Z</dcterms:modified>
</cp:coreProperties>
</file>