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61" r:id="rId6"/>
    <p:sldId id="262" r:id="rId7"/>
    <p:sldId id="263" r:id="rId8"/>
    <p:sldId id="264" r:id="rId9"/>
    <p:sldId id="258" r:id="rId10"/>
    <p:sldId id="259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3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26028" y="-1081664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/>
              <a:t>FIRST </a:t>
            </a:r>
            <a:r>
              <a:rPr lang="hr-HR" sz="5400" dirty="0"/>
              <a:t>USER INTERVIEW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041" y="1048148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Arduino 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en-US" dirty="0"/>
              <a:t>ESP8266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4800" dirty="0" err="1">
                <a:solidFill>
                  <a:schemeClr val="bg1"/>
                </a:solidFill>
              </a:rPr>
              <a:t>Controller</a:t>
            </a:r>
            <a:r>
              <a:rPr lang="hr-HR" sz="4800" dirty="0">
                <a:solidFill>
                  <a:schemeClr val="bg1"/>
                </a:solidFill>
              </a:rPr>
              <a:t> </a:t>
            </a:r>
            <a:r>
              <a:rPr lang="hr-HR" sz="4800" dirty="0" err="1">
                <a:solidFill>
                  <a:schemeClr val="bg1"/>
                </a:solidFill>
              </a:rPr>
              <a:t>platform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1EF1D-3C93-4008-937F-9B6636196AA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73B22-3727-4CAD-BEA2-041D30123B7A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074" name="Picture 2" descr="Image result for Lora">
            <a:extLst>
              <a:ext uri="{FF2B5EF4-FFF2-40B4-BE49-F238E27FC236}">
                <a16:creationId xmlns:a16="http://schemas.microsoft.com/office/drawing/2014/main" id="{776B7DE9-BE94-4155-83EE-6F9BC28B6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5" r="8299"/>
          <a:stretch/>
        </p:blipFill>
        <p:spPr bwMode="auto">
          <a:xfrm>
            <a:off x="7088697" y="125835"/>
            <a:ext cx="4530055" cy="289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DA8B342-CD78-495E-ACB6-5F5839F99A31}"/>
              </a:ext>
            </a:extLst>
          </p:cNvPr>
          <p:cNvGrpSpPr/>
          <p:nvPr/>
        </p:nvGrpSpPr>
        <p:grpSpPr>
          <a:xfrm>
            <a:off x="160899" y="3403519"/>
            <a:ext cx="7273256" cy="2298452"/>
            <a:chOff x="276137" y="3020168"/>
            <a:chExt cx="7273256" cy="2298452"/>
          </a:xfrm>
        </p:grpSpPr>
        <p:pic>
          <p:nvPicPr>
            <p:cNvPr id="3076" name="Picture 4" descr="Image result for esp8266">
              <a:extLst>
                <a:ext uri="{FF2B5EF4-FFF2-40B4-BE49-F238E27FC236}">
                  <a16:creationId xmlns:a16="http://schemas.microsoft.com/office/drawing/2014/main" id="{40376BE2-F056-4544-B523-A6583B9FDC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9" t="17653" r="2001" b="19261"/>
            <a:stretch/>
          </p:blipFill>
          <p:spPr bwMode="auto">
            <a:xfrm>
              <a:off x="276137" y="3020168"/>
              <a:ext cx="7273256" cy="2042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C5BCE1-9F60-4EC9-B842-856AE658FF87}"/>
                </a:ext>
              </a:extLst>
            </p:cNvPr>
            <p:cNvSpPr/>
            <p:nvPr/>
          </p:nvSpPr>
          <p:spPr>
            <a:xfrm>
              <a:off x="2592198" y="4756558"/>
              <a:ext cx="2877424" cy="562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pic>
        <p:nvPicPr>
          <p:cNvPr id="10" name="Slika 9">
            <a:extLst>
              <a:ext uri="{FF2B5EF4-FFF2-40B4-BE49-F238E27FC236}">
                <a16:creationId xmlns:a16="http://schemas.microsoft.com/office/drawing/2014/main" id="{307AD36A-8FD8-4E53-89D4-069A42225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597" y="3213274"/>
            <a:ext cx="3009044" cy="300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2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users are middle school and high school students</a:t>
            </a:r>
          </a:p>
          <a:p>
            <a:r>
              <a:rPr lang="en-US" dirty="0"/>
              <a:t>Interview was made with </a:t>
            </a:r>
            <a:r>
              <a:rPr lang="hr-HR" dirty="0"/>
              <a:t>doc. dr. sc. </a:t>
            </a:r>
            <a:r>
              <a:rPr lang="hr-HR" b="1" dirty="0"/>
              <a:t>Predrag Pale</a:t>
            </a:r>
            <a:r>
              <a:rPr lang="en-US" b="1" dirty="0"/>
              <a:t> </a:t>
            </a:r>
            <a:r>
              <a:rPr lang="en-US" dirty="0"/>
              <a:t>who represented the students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About the users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9431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User requirements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55B0EA2-7A90-46B5-86EE-C3D13F45C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Tutorial that is easy to understand so they can do the project completely themselves</a:t>
            </a:r>
          </a:p>
          <a:p>
            <a:r>
              <a:rPr lang="en-US" dirty="0"/>
              <a:t>Maximal usability of waste material – the more reusable component the better</a:t>
            </a:r>
          </a:p>
          <a:p>
            <a:r>
              <a:rPr lang="en-US" dirty="0"/>
              <a:t>Finished product that can be easily made</a:t>
            </a:r>
          </a:p>
          <a:p>
            <a:r>
              <a:rPr lang="en-US" dirty="0"/>
              <a:t>Care about the sustainable development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6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112" y="1452812"/>
            <a:ext cx="6759429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Temperature</a:t>
            </a:r>
          </a:p>
          <a:p>
            <a:pPr>
              <a:lnSpc>
                <a:spcPct val="100000"/>
              </a:lnSpc>
            </a:pPr>
            <a:r>
              <a:rPr lang="en-US" dirty="0"/>
              <a:t>Pressure</a:t>
            </a:r>
          </a:p>
          <a:p>
            <a:pPr>
              <a:lnSpc>
                <a:spcPct val="100000"/>
              </a:lnSpc>
            </a:pPr>
            <a:r>
              <a:rPr lang="en-US" dirty="0"/>
              <a:t>Air density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Sunligh</a:t>
            </a:r>
            <a:r>
              <a:rPr lang="hr-HR" dirty="0"/>
              <a:t>t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UV index</a:t>
            </a:r>
          </a:p>
          <a:p>
            <a:pPr>
              <a:lnSpc>
                <a:spcPct val="100000"/>
              </a:lnSpc>
            </a:pPr>
            <a:r>
              <a:rPr lang="en-US" dirty="0"/>
              <a:t>Windspeed</a:t>
            </a:r>
          </a:p>
          <a:p>
            <a:pPr>
              <a:lnSpc>
                <a:spcPct val="100000"/>
              </a:lnSpc>
            </a:pPr>
            <a:r>
              <a:rPr lang="en-US" dirty="0"/>
              <a:t>Humidity</a:t>
            </a: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-1" y="-2"/>
            <a:ext cx="783546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4800" dirty="0" err="1">
                <a:solidFill>
                  <a:schemeClr val="bg1"/>
                </a:solidFill>
              </a:rPr>
              <a:t>Measured</a:t>
            </a:r>
            <a:r>
              <a:rPr lang="hr-HR" sz="4800" dirty="0">
                <a:solidFill>
                  <a:schemeClr val="bg1"/>
                </a:solidFill>
              </a:rPr>
              <a:t> </a:t>
            </a:r>
            <a:r>
              <a:rPr lang="hr-HR" sz="4800" dirty="0" err="1">
                <a:solidFill>
                  <a:schemeClr val="bg1"/>
                </a:solidFill>
              </a:rPr>
              <a:t>parameters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32" name="Picture 8" descr="Image result for meteo station">
            <a:extLst>
              <a:ext uri="{FF2B5EF4-FFF2-40B4-BE49-F238E27FC236}">
                <a16:creationId xmlns:a16="http://schemas.microsoft.com/office/drawing/2014/main" id="{602424BA-6785-4DB7-A50F-599733E7A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145" y="1539272"/>
            <a:ext cx="4178417" cy="417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42" y="1253331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Državni</a:t>
            </a:r>
            <a:r>
              <a:rPr lang="en-US" dirty="0"/>
              <a:t> </a:t>
            </a:r>
            <a:r>
              <a:rPr lang="hr-HR" dirty="0"/>
              <a:t>hi</a:t>
            </a:r>
            <a:r>
              <a:rPr lang="en-US" dirty="0" err="1"/>
              <a:t>dro</a:t>
            </a:r>
            <a:r>
              <a:rPr lang="hr-HR" dirty="0"/>
              <a:t>m</a:t>
            </a:r>
            <a:r>
              <a:rPr lang="en-US" dirty="0" err="1"/>
              <a:t>eteorološki</a:t>
            </a:r>
            <a:r>
              <a:rPr lang="en-US" dirty="0"/>
              <a:t> </a:t>
            </a:r>
            <a:r>
              <a:rPr lang="hr-HR" dirty="0"/>
              <a:t>z</a:t>
            </a:r>
            <a:r>
              <a:rPr lang="en-US" dirty="0" err="1"/>
              <a:t>avod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Personal Weather Station Network</a:t>
            </a:r>
          </a:p>
          <a:p>
            <a:pPr>
              <a:lnSpc>
                <a:spcPct val="150000"/>
              </a:lnSpc>
            </a:pPr>
            <a:r>
              <a:rPr lang="en-US" dirty="0"/>
              <a:t>Open Weather Map</a:t>
            </a:r>
          </a:p>
          <a:p>
            <a:pPr>
              <a:lnSpc>
                <a:spcPct val="150000"/>
              </a:lnSpc>
            </a:pPr>
            <a:r>
              <a:rPr lang="en-US" dirty="0"/>
              <a:t>The Weather Network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4800" dirty="0">
                <a:solidFill>
                  <a:schemeClr val="bg1"/>
                </a:solidFill>
              </a:rPr>
              <a:t>Network </a:t>
            </a:r>
            <a:r>
              <a:rPr lang="hr-HR" sz="4800" dirty="0" err="1">
                <a:solidFill>
                  <a:schemeClr val="bg1"/>
                </a:solidFill>
              </a:rPr>
              <a:t>stations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49736"/>
            <a:ext cx="480969" cy="66554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122" name="Picture 2" descr="Image result for dhmz">
            <a:extLst>
              <a:ext uri="{FF2B5EF4-FFF2-40B4-BE49-F238E27FC236}">
                <a16:creationId xmlns:a16="http://schemas.microsoft.com/office/drawing/2014/main" id="{6CD24125-D7B3-47FD-A6E9-D4C17720C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35" y="1053850"/>
            <a:ext cx="5005341" cy="37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283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C3FED5-27D5-4CEF-94A3-CD3286C2A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6526924" cy="974973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hr-HR" sz="4800" dirty="0" err="1">
                <a:solidFill>
                  <a:schemeClr val="bg1"/>
                </a:solidFill>
                <a:latin typeface="+mn-lt"/>
              </a:rPr>
              <a:t>Airvisual</a:t>
            </a:r>
            <a:endParaRPr lang="hr-HR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5FEE46-D81A-4C85-844A-1CFC0780B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have</a:t>
            </a:r>
            <a:r>
              <a:rPr lang="hr-HR" dirty="0"/>
              <a:t> </a:t>
            </a:r>
            <a:r>
              <a:rPr lang="hr-HR" dirty="0" err="1"/>
              <a:t>access</a:t>
            </a:r>
            <a:r>
              <a:rPr lang="hr-HR" dirty="0"/>
              <a:t> to </a:t>
            </a:r>
            <a:r>
              <a:rPr lang="hr-HR" dirty="0" err="1"/>
              <a:t>electrical</a:t>
            </a:r>
            <a:r>
              <a:rPr lang="hr-HR" dirty="0"/>
              <a:t> </a:t>
            </a:r>
            <a:r>
              <a:rPr lang="hr-HR" dirty="0" err="1"/>
              <a:t>outlet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a Wi-Fi </a:t>
            </a:r>
            <a:r>
              <a:rPr lang="hr-HR" dirty="0" err="1"/>
              <a:t>connection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hr-HR" dirty="0" err="1"/>
              <a:t>Location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sheltered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</a:t>
            </a:r>
            <a:r>
              <a:rPr lang="hr-HR" dirty="0" err="1"/>
              <a:t>weather</a:t>
            </a:r>
            <a:r>
              <a:rPr lang="hr-HR" dirty="0"/>
              <a:t> </a:t>
            </a:r>
            <a:r>
              <a:rPr lang="hr-HR" dirty="0" err="1"/>
              <a:t>conditions</a:t>
            </a:r>
            <a:r>
              <a:rPr lang="hr-HR" dirty="0"/>
              <a:t> </a:t>
            </a:r>
            <a:r>
              <a:rPr lang="hr-HR" dirty="0" err="1"/>
              <a:t>such</a:t>
            </a:r>
            <a:r>
              <a:rPr lang="hr-HR" dirty="0"/>
              <a:t> as </a:t>
            </a:r>
            <a:r>
              <a:rPr lang="hr-HR" dirty="0" err="1"/>
              <a:t>direct</a:t>
            </a:r>
            <a:r>
              <a:rPr lang="hr-HR" dirty="0"/>
              <a:t> </a:t>
            </a:r>
            <a:r>
              <a:rPr lang="hr-HR" dirty="0" err="1"/>
              <a:t>sunlight</a:t>
            </a:r>
            <a:r>
              <a:rPr lang="hr-HR" dirty="0"/>
              <a:t>, </a:t>
            </a:r>
            <a:r>
              <a:rPr lang="hr-HR" dirty="0" err="1"/>
              <a:t>rain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wind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Location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away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</a:t>
            </a:r>
            <a:r>
              <a:rPr lang="hr-HR" dirty="0" err="1"/>
              <a:t>localized</a:t>
            </a:r>
            <a:r>
              <a:rPr lang="hr-HR" dirty="0"/>
              <a:t> </a:t>
            </a:r>
            <a:r>
              <a:rPr lang="hr-HR" dirty="0" err="1"/>
              <a:t>pollution</a:t>
            </a:r>
            <a:r>
              <a:rPr lang="hr-HR" dirty="0"/>
              <a:t> </a:t>
            </a:r>
            <a:r>
              <a:rPr lang="hr-HR" dirty="0" err="1"/>
              <a:t>sources</a:t>
            </a:r>
            <a:r>
              <a:rPr lang="hr-HR" dirty="0"/>
              <a:t> </a:t>
            </a:r>
            <a:r>
              <a:rPr lang="hr-HR" dirty="0" err="1"/>
              <a:t>such</a:t>
            </a:r>
            <a:r>
              <a:rPr lang="hr-HR" dirty="0"/>
              <a:t> as BBQ, </a:t>
            </a:r>
            <a:r>
              <a:rPr lang="hr-HR" dirty="0" err="1"/>
              <a:t>traffic</a:t>
            </a:r>
            <a:r>
              <a:rPr lang="hr-HR" dirty="0"/>
              <a:t> </a:t>
            </a:r>
            <a:r>
              <a:rPr lang="hr-HR" dirty="0" err="1"/>
              <a:t>or</a:t>
            </a:r>
            <a:r>
              <a:rPr lang="hr-HR" dirty="0"/>
              <a:t> </a:t>
            </a:r>
            <a:r>
              <a:rPr lang="hr-HR" dirty="0" err="1"/>
              <a:t>cigarette</a:t>
            </a:r>
            <a:r>
              <a:rPr lang="hr-HR" dirty="0"/>
              <a:t> smoke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1DD1F80-83CC-4FC9-874F-C85C3EFA8F01}"/>
              </a:ext>
            </a:extLst>
          </p:cNvPr>
          <p:cNvSpPr/>
          <p:nvPr/>
        </p:nvSpPr>
        <p:spPr>
          <a:xfrm>
            <a:off x="11711031" y="18255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CEE0D8-177A-42E3-809E-A5A18C212857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0066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16DBC3-3658-43C4-8990-743B42F55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7299434" cy="1053800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hr-HR" sz="4800" dirty="0" err="1">
                <a:solidFill>
                  <a:schemeClr val="bg1"/>
                </a:solidFill>
                <a:latin typeface="+mn-lt"/>
              </a:rPr>
              <a:t>OpetWeatherMap</a:t>
            </a:r>
            <a:endParaRPr lang="hr-HR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F7D72F8-5CEA-4642-B6EE-6A07AF35E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69" y="1573342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r-HR" dirty="0" err="1"/>
              <a:t>It</a:t>
            </a:r>
            <a:r>
              <a:rPr lang="hr-HR" dirty="0"/>
              <a:t> </a:t>
            </a:r>
            <a:r>
              <a:rPr lang="hr-HR" dirty="0" err="1"/>
              <a:t>works</a:t>
            </a:r>
            <a:r>
              <a:rPr lang="hr-HR" dirty="0"/>
              <a:t> </a:t>
            </a:r>
            <a:r>
              <a:rPr lang="hr-HR" dirty="0" err="1"/>
              <a:t>via</a:t>
            </a:r>
            <a:r>
              <a:rPr lang="hr-HR" dirty="0"/>
              <a:t> </a:t>
            </a:r>
            <a:r>
              <a:rPr lang="hr-HR" dirty="0" err="1"/>
              <a:t>special</a:t>
            </a:r>
            <a:r>
              <a:rPr lang="hr-HR" dirty="0"/>
              <a:t> API </a:t>
            </a:r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acquire</a:t>
            </a:r>
            <a:r>
              <a:rPr lang="hr-HR" dirty="0"/>
              <a:t> </a:t>
            </a: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registration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acquiring</a:t>
            </a:r>
            <a:r>
              <a:rPr lang="hr-HR" dirty="0"/>
              <a:t> API </a:t>
            </a:r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can</a:t>
            </a:r>
            <a:r>
              <a:rPr lang="hr-HR" dirty="0"/>
              <a:t> post </a:t>
            </a:r>
            <a:r>
              <a:rPr lang="hr-HR" dirty="0" err="1"/>
              <a:t>your</a:t>
            </a:r>
            <a:r>
              <a:rPr lang="hr-HR" dirty="0"/>
              <a:t> data </a:t>
            </a:r>
            <a:r>
              <a:rPr lang="hr-HR" dirty="0" err="1"/>
              <a:t>vie</a:t>
            </a:r>
            <a:r>
              <a:rPr lang="hr-HR" dirty="0"/>
              <a:t> HTTP POST </a:t>
            </a:r>
            <a:r>
              <a:rPr lang="hr-HR" dirty="0" err="1"/>
              <a:t>requests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hr-HR" dirty="0"/>
              <a:t>You </a:t>
            </a:r>
            <a:r>
              <a:rPr lang="hr-HR" dirty="0" err="1"/>
              <a:t>need</a:t>
            </a:r>
            <a:r>
              <a:rPr lang="hr-HR" dirty="0"/>
              <a:t> to </a:t>
            </a:r>
            <a:r>
              <a:rPr lang="hr-HR" dirty="0" err="1"/>
              <a:t>enter</a:t>
            </a:r>
            <a:r>
              <a:rPr lang="hr-HR" dirty="0"/>
              <a:t> </a:t>
            </a:r>
            <a:r>
              <a:rPr lang="hr-HR" dirty="0" err="1"/>
              <a:t>parameters</a:t>
            </a:r>
            <a:r>
              <a:rPr lang="hr-HR" dirty="0"/>
              <a:t> – </a:t>
            </a:r>
            <a:r>
              <a:rPr lang="hr-HR" dirty="0" err="1"/>
              <a:t>latitude</a:t>
            </a:r>
            <a:r>
              <a:rPr lang="hr-HR" dirty="0"/>
              <a:t>, </a:t>
            </a:r>
            <a:r>
              <a:rPr lang="hr-HR" dirty="0" err="1"/>
              <a:t>longitude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altitude</a:t>
            </a:r>
            <a:r>
              <a:rPr lang="hr-HR" dirty="0"/>
              <a:t> 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Station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have</a:t>
            </a:r>
            <a:r>
              <a:rPr lang="hr-HR" dirty="0"/>
              <a:t> Internet </a:t>
            </a:r>
            <a:r>
              <a:rPr lang="hr-HR" dirty="0" err="1"/>
              <a:t>access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en-US" dirty="0"/>
              <a:t>https://openweathermap.org/stations</a:t>
            </a:r>
            <a:endParaRPr lang="hr-HR" dirty="0"/>
          </a:p>
          <a:p>
            <a:endParaRPr lang="hr-HR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1F344AD-111B-4D17-9230-88FB559D8B42}"/>
              </a:ext>
            </a:extLst>
          </p:cNvPr>
          <p:cNvSpPr/>
          <p:nvPr/>
        </p:nvSpPr>
        <p:spPr>
          <a:xfrm>
            <a:off x="11711031" y="18255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A9366E-7C23-4405-8A24-8A49B8152108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6069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138712-6B9C-4F89-B2ED-8895A793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5912069" cy="959207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ctr"/>
            <a:r>
              <a:rPr lang="hr-HR" sz="4800" dirty="0" err="1">
                <a:solidFill>
                  <a:schemeClr val="bg1"/>
                </a:solidFill>
                <a:latin typeface="+mn-lt"/>
              </a:rPr>
              <a:t>Other</a:t>
            </a:r>
            <a:r>
              <a:rPr lang="hr-HR" sz="4800" dirty="0">
                <a:solidFill>
                  <a:schemeClr val="bg1"/>
                </a:solidFill>
                <a:latin typeface="+mn-lt"/>
              </a:rPr>
              <a:t> </a:t>
            </a:r>
            <a:r>
              <a:rPr lang="hr-HR" sz="4800" dirty="0" err="1">
                <a:solidFill>
                  <a:schemeClr val="bg1"/>
                </a:solidFill>
                <a:latin typeface="+mn-lt"/>
              </a:rPr>
              <a:t>networks</a:t>
            </a:r>
            <a:endParaRPr lang="hr-HR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AA7778C-77EC-441B-AA2C-9EEC29FBC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59" y="1699501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dirty="0" err="1"/>
              <a:t>Weather</a:t>
            </a:r>
            <a:r>
              <a:rPr lang="hr-HR" dirty="0"/>
              <a:t> Underground –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available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Croatia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Acurite</a:t>
            </a:r>
            <a:r>
              <a:rPr lang="hr-HR" dirty="0"/>
              <a:t> –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available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Europe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Ambient</a:t>
            </a:r>
            <a:r>
              <a:rPr lang="hr-HR" dirty="0"/>
              <a:t> </a:t>
            </a:r>
            <a:r>
              <a:rPr lang="hr-HR" dirty="0" err="1"/>
              <a:t>Weather</a:t>
            </a:r>
            <a:r>
              <a:rPr lang="hr-HR" dirty="0"/>
              <a:t> – </a:t>
            </a:r>
            <a:r>
              <a:rPr lang="hr-HR" dirty="0" err="1"/>
              <a:t>only</a:t>
            </a:r>
            <a:r>
              <a:rPr lang="hr-HR" dirty="0"/>
              <a:t> </a:t>
            </a:r>
            <a:r>
              <a:rPr lang="hr-HR" dirty="0" err="1"/>
              <a:t>sells</a:t>
            </a:r>
            <a:r>
              <a:rPr lang="hr-HR" dirty="0"/>
              <a:t> </a:t>
            </a:r>
            <a:r>
              <a:rPr lang="hr-HR" dirty="0" err="1"/>
              <a:t>stations</a:t>
            </a:r>
            <a:r>
              <a:rPr lang="hr-HR" dirty="0"/>
              <a:t> 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Windfinder</a:t>
            </a:r>
            <a:r>
              <a:rPr lang="hr-HR" dirty="0"/>
              <a:t> – </a:t>
            </a:r>
            <a:r>
              <a:rPr lang="hr-HR" dirty="0" err="1"/>
              <a:t>does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have</a:t>
            </a:r>
            <a:r>
              <a:rPr lang="hr-HR" dirty="0"/>
              <a:t> </a:t>
            </a:r>
            <a:r>
              <a:rPr lang="hr-HR" dirty="0" err="1"/>
              <a:t>an</a:t>
            </a:r>
            <a:r>
              <a:rPr lang="hr-HR" dirty="0"/>
              <a:t> </a:t>
            </a:r>
            <a:r>
              <a:rPr lang="hr-HR" dirty="0" err="1"/>
              <a:t>option</a:t>
            </a:r>
            <a:r>
              <a:rPr lang="hr-HR" dirty="0"/>
              <a:t> to </a:t>
            </a:r>
            <a:r>
              <a:rPr lang="hr-HR" dirty="0" err="1"/>
              <a:t>join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network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31239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64" y="1253331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Entertainment device electronics</a:t>
            </a:r>
          </a:p>
          <a:p>
            <a:pPr>
              <a:lnSpc>
                <a:spcPct val="150000"/>
              </a:lnSpc>
            </a:pPr>
            <a:r>
              <a:rPr lang="en-US" dirty="0"/>
              <a:t>Mobile devices</a:t>
            </a:r>
          </a:p>
          <a:p>
            <a:pPr>
              <a:lnSpc>
                <a:spcPct val="150000"/>
              </a:lnSpc>
            </a:pPr>
            <a:r>
              <a:rPr lang="en-US" dirty="0"/>
              <a:t>Computers</a:t>
            </a:r>
          </a:p>
          <a:p>
            <a:pPr>
              <a:lnSpc>
                <a:spcPct val="150000"/>
              </a:lnSpc>
            </a:pPr>
            <a:r>
              <a:rPr lang="en-US" dirty="0"/>
              <a:t>Television sets</a:t>
            </a:r>
          </a:p>
          <a:p>
            <a:pPr>
              <a:lnSpc>
                <a:spcPct val="150000"/>
              </a:lnSpc>
            </a:pPr>
            <a:r>
              <a:rPr lang="en-US" dirty="0"/>
              <a:t>Refrigerators</a:t>
            </a:r>
          </a:p>
          <a:p>
            <a:pPr>
              <a:lnSpc>
                <a:spcPct val="150000"/>
              </a:lnSpc>
            </a:pPr>
            <a:r>
              <a:rPr lang="en-US" dirty="0"/>
              <a:t>Any electronic product that is discarded</a:t>
            </a:r>
          </a:p>
          <a:p>
            <a:pPr marL="0" indent="0">
              <a:buNone/>
            </a:pPr>
            <a:endParaRPr lang="en-US" dirty="0"/>
          </a:p>
          <a:p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hr-HR" sz="4800" dirty="0">
                <a:solidFill>
                  <a:schemeClr val="bg1"/>
                </a:solidFill>
              </a:rPr>
              <a:t>Waste </a:t>
            </a:r>
            <a:r>
              <a:rPr lang="hr-HR" sz="4800" dirty="0" err="1">
                <a:solidFill>
                  <a:schemeClr val="bg1"/>
                </a:solidFill>
              </a:rPr>
              <a:t>material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098" name="Picture 2" descr="Image result for entertainment device electronics waste">
            <a:extLst>
              <a:ext uri="{FF2B5EF4-FFF2-40B4-BE49-F238E27FC236}">
                <a16:creationId xmlns:a16="http://schemas.microsoft.com/office/drawing/2014/main" id="{217AE909-1EE6-440B-96CA-57803D5A1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469" y="1253331"/>
            <a:ext cx="5460140" cy="362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272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FIRST USER INTERVIEW</vt:lpstr>
      <vt:lpstr>PowerPoint Presentation</vt:lpstr>
      <vt:lpstr>PowerPoint Presentation</vt:lpstr>
      <vt:lpstr>PowerPoint Presentation</vt:lpstr>
      <vt:lpstr>PowerPoint Presentation</vt:lpstr>
      <vt:lpstr>Airvisual</vt:lpstr>
      <vt:lpstr>OpetWeatherMap</vt:lpstr>
      <vt:lpstr>Other networks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Leonarda Gajdić</cp:lastModifiedBy>
  <cp:revision>21</cp:revision>
  <dcterms:created xsi:type="dcterms:W3CDTF">2019-03-20T19:46:15Z</dcterms:created>
  <dcterms:modified xsi:type="dcterms:W3CDTF">2019-03-28T20:03:06Z</dcterms:modified>
</cp:coreProperties>
</file>