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68" r:id="rId3"/>
    <p:sldId id="269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90" d="100"/>
          <a:sy n="90" d="100"/>
        </p:scale>
        <p:origin x="4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43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98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544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884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556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40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34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87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53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84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453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95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B2EE3-60F1-4930-A261-CBA47E3403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err="1">
                <a:solidFill>
                  <a:schemeClr val="tx1"/>
                </a:solidFill>
              </a:rPr>
              <a:t>safehome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C9574-9F1B-4FE3-96ED-3681C9CF25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r-HR" sz="2000" dirty="0"/>
              <a:t>UPOZNAVANJE S POSTOJEĆIM RJEŠENJIMA I MOGUĆNOSTIMA</a:t>
            </a:r>
          </a:p>
          <a:p>
            <a:pPr algn="r"/>
            <a:r>
              <a:rPr lang="hr-HR" sz="2000" dirty="0"/>
              <a:t>Luka </a:t>
            </a:r>
            <a:r>
              <a:rPr lang="hr-HR" sz="2000" dirty="0" err="1"/>
              <a:t>Berać</a:t>
            </a:r>
            <a:endParaRPr lang="hr-HR" sz="2000" dirty="0"/>
          </a:p>
          <a:p>
            <a:pPr algn="r"/>
            <a:r>
              <a:rPr lang="hr-HR" sz="2000" dirty="0"/>
              <a:t>Matija </a:t>
            </a:r>
            <a:r>
              <a:rPr lang="hr-HR" sz="2000" dirty="0" err="1"/>
              <a:t>jurišić</a:t>
            </a:r>
            <a:endParaRPr lang="hr-HR" sz="2000" dirty="0"/>
          </a:p>
          <a:p>
            <a:pPr algn="r"/>
            <a:r>
              <a:rPr lang="hr-HR" sz="2000" dirty="0"/>
              <a:t>Filip </a:t>
            </a:r>
            <a:r>
              <a:rPr lang="hr-HR" sz="2000" dirty="0" err="1"/>
              <a:t>mikulić</a:t>
            </a:r>
            <a:endParaRPr lang="hr-HR" sz="2000" dirty="0"/>
          </a:p>
          <a:p>
            <a:pPr algn="r"/>
            <a:r>
              <a:rPr lang="hr-HR" sz="2000" dirty="0"/>
              <a:t>Luka </a:t>
            </a:r>
            <a:r>
              <a:rPr lang="hr-HR" sz="2000" dirty="0" err="1"/>
              <a:t>žugaj</a:t>
            </a:r>
            <a:endParaRPr lang="hr-HR" sz="2000" dirty="0"/>
          </a:p>
          <a:p>
            <a:endParaRPr lang="hr-HR" sz="2000" dirty="0"/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954269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0894F-8E30-455C-B228-7A0975B2F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Postojeća rješenja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1FC39-F597-4372-8943-032A8C927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COOKSTOP</a:t>
            </a:r>
          </a:p>
          <a:p>
            <a:r>
              <a:rPr lang="hr-HR" dirty="0"/>
              <a:t>Prevencija od požara u kuhinji</a:t>
            </a:r>
          </a:p>
          <a:p>
            <a:r>
              <a:rPr lang="hr-HR" dirty="0"/>
              <a:t>Princip rada : spojeno na štednjak i na gradsku mrežu,  sadrži</a:t>
            </a:r>
            <a:br>
              <a:rPr lang="hr-HR" dirty="0"/>
            </a:br>
            <a:r>
              <a:rPr lang="hr-HR" dirty="0"/>
              <a:t>senzor pokreta koji promatra je li postoji neka osoba koja</a:t>
            </a:r>
            <a:br>
              <a:rPr lang="hr-HR" dirty="0"/>
            </a:br>
            <a:r>
              <a:rPr lang="hr-HR" dirty="0"/>
              <a:t>je blizu štednjaka, u slučaju da nema nikoga, nakon nekog </a:t>
            </a:r>
            <a:br>
              <a:rPr lang="hr-HR" dirty="0"/>
            </a:br>
            <a:r>
              <a:rPr lang="hr-HR" dirty="0"/>
              <a:t>vremena (podesivo) štednjak ugasi sve svoje izvore topline.</a:t>
            </a:r>
          </a:p>
          <a:p>
            <a:r>
              <a:rPr lang="hr-HR" dirty="0"/>
              <a:t>Pogodno za starije i dementne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7952C8-904A-4AC9-B75F-DD84FDBFE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9229" y="2015732"/>
            <a:ext cx="309562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006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1CB54-7F60-4868-9EFE-339F49B41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016204B-1A78-4453-8AB0-1745500E88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3760" y="2015732"/>
            <a:ext cx="3299954" cy="252054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3F853F1-B543-4138-A5C8-6005B48874BB}"/>
              </a:ext>
            </a:extLst>
          </p:cNvPr>
          <p:cNvSpPr txBox="1">
            <a:spLocks/>
          </p:cNvSpPr>
          <p:nvPr/>
        </p:nvSpPr>
        <p:spPr>
          <a:xfrm>
            <a:off x="1451580" y="2015732"/>
            <a:ext cx="6831030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 err="1"/>
              <a:t>FloProtect</a:t>
            </a:r>
            <a:endParaRPr lang="hr-HR" b="1" dirty="0"/>
          </a:p>
          <a:p>
            <a:r>
              <a:rPr lang="hr-HR" dirty="0"/>
              <a:t>Prevencija od poplave, detekcija puknuća cijevi</a:t>
            </a:r>
          </a:p>
          <a:p>
            <a:r>
              <a:rPr lang="hr-HR" dirty="0"/>
              <a:t>Postavlja se na glavnu cijev kuće – omogućava</a:t>
            </a:r>
            <a:br>
              <a:rPr lang="hr-HR" dirty="0"/>
            </a:br>
            <a:r>
              <a:rPr lang="hr-HR" dirty="0"/>
              <a:t>nadzor vode koja ulazi u objekt</a:t>
            </a:r>
          </a:p>
          <a:p>
            <a:r>
              <a:rPr lang="hr-HR" dirty="0"/>
              <a:t>Sastoji se od 3 senzora – praćenje tlaka vode, toka,</a:t>
            </a:r>
            <a:br>
              <a:rPr lang="hr-HR" dirty="0"/>
            </a:br>
            <a:r>
              <a:rPr lang="hr-HR" dirty="0"/>
              <a:t>temperature</a:t>
            </a:r>
          </a:p>
          <a:p>
            <a:r>
              <a:rPr lang="hr-HR" dirty="0"/>
              <a:t>Postojeća mobilna aplikacija daje uvid u situaciju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DC681D4-09C4-4C13-A8E2-9E84C3A37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2610" y="4693092"/>
            <a:ext cx="1837913" cy="136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574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34351-78D3-40D8-9E6C-713B1DB2E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Detektor dima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45BB6-72A2-442A-8D0F-F751B282D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6831030" cy="3450613"/>
          </a:xfrm>
        </p:spPr>
        <p:txBody>
          <a:bodyPr/>
          <a:lstStyle/>
          <a:p>
            <a:r>
              <a:rPr lang="hr-HR" dirty="0"/>
              <a:t>Štiti od požara tako da se oglašava pomoću alarma ili LED diode kada dođe do detekcije dima </a:t>
            </a:r>
          </a:p>
          <a:p>
            <a:r>
              <a:rPr lang="hr-HR" dirty="0"/>
              <a:t>Za napajanje koristi bateriju ili utičnicu</a:t>
            </a:r>
          </a:p>
          <a:p>
            <a:r>
              <a:rPr lang="hr-HR" dirty="0"/>
              <a:t>Povezan sa mobitelom ili tabletom za obavijesti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385B82-51A7-4C37-A547-0146D7F4CB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244" y="2015732"/>
            <a:ext cx="3093610" cy="192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68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E486A-2B74-4B96-8A54-1AADA94FE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Detektor poplave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CEB36-6D49-4752-AA13-061F7135B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6234682" cy="3450613"/>
          </a:xfrm>
        </p:spPr>
        <p:txBody>
          <a:bodyPr/>
          <a:lstStyle/>
          <a:p>
            <a:r>
              <a:rPr lang="hr-HR" dirty="0"/>
              <a:t>Postavlja se na mjesta gdje bismo mogli sumnjati na poplavu</a:t>
            </a:r>
          </a:p>
          <a:p>
            <a:r>
              <a:rPr lang="hr-HR" dirty="0"/>
              <a:t>Koristi baterijsko napajanje</a:t>
            </a:r>
          </a:p>
          <a:p>
            <a:r>
              <a:rPr lang="hr-HR" dirty="0"/>
              <a:t>Ima vodootporno kućište</a:t>
            </a:r>
          </a:p>
          <a:p>
            <a:r>
              <a:rPr lang="hr-HR" dirty="0"/>
              <a:t>Šalje obavijesti na mobitel ili tablet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AF93B2-FB40-460F-9912-889F48BB58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6262" y="2015732"/>
            <a:ext cx="3368592" cy="3634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136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50DD7-C101-4B40-B42F-EC80554CD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Raspoloživa oprema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13AE4-CC5A-49EE-9645-0C2F3E40E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5360151" cy="3450613"/>
          </a:xfrm>
        </p:spPr>
        <p:txBody>
          <a:bodyPr/>
          <a:lstStyle/>
          <a:p>
            <a:r>
              <a:rPr lang="hr-HR" dirty="0"/>
              <a:t>Arduino Mega </a:t>
            </a:r>
            <a:r>
              <a:rPr lang="hr-HR" dirty="0" err="1"/>
              <a:t>mikrokontroler</a:t>
            </a:r>
            <a:endParaRPr lang="hr-HR" dirty="0"/>
          </a:p>
          <a:p>
            <a:r>
              <a:rPr lang="hr-HR" dirty="0"/>
              <a:t>Razni senzori za dim, vodu, plinove, pomak itd.</a:t>
            </a:r>
          </a:p>
          <a:p>
            <a:r>
              <a:rPr lang="hr-HR" dirty="0"/>
              <a:t>Ideja senzore povezati sa </a:t>
            </a:r>
            <a:r>
              <a:rPr lang="hr-HR" dirty="0" err="1"/>
              <a:t>mikrokontrolerom</a:t>
            </a:r>
            <a:endParaRPr lang="hr-HR" dirty="0"/>
          </a:p>
          <a:p>
            <a:r>
              <a:rPr lang="hr-HR" dirty="0" err="1"/>
              <a:t>Mikrokontroler</a:t>
            </a:r>
            <a:r>
              <a:rPr lang="hr-HR" dirty="0"/>
              <a:t> preko Wi-Fi-a šalje obavijesti na smartphone ili tablet</a:t>
            </a:r>
          </a:p>
          <a:p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96F99F-E9E0-4AE1-B515-45358D6EF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1730" y="2015732"/>
            <a:ext cx="4243124" cy="206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83152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279</TotalTime>
  <Words>138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safehome</vt:lpstr>
      <vt:lpstr>Postojeća rješenja</vt:lpstr>
      <vt:lpstr>PowerPoint Presentation</vt:lpstr>
      <vt:lpstr>Detektor dima</vt:lpstr>
      <vt:lpstr>Detektor poplave</vt:lpstr>
      <vt:lpstr>Raspoloživa oprema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safehome</dc:title>
  <dc:creator>CRNJO</dc:creator>
  <cp:lastModifiedBy>CRNJO</cp:lastModifiedBy>
  <cp:revision>50</cp:revision>
  <dcterms:created xsi:type="dcterms:W3CDTF">2019-03-27T19:24:07Z</dcterms:created>
  <dcterms:modified xsi:type="dcterms:W3CDTF">2019-04-04T20:13:41Z</dcterms:modified>
</cp:coreProperties>
</file>