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8B248BB9-FEF5-4DD3-9751-EA567703F50C}">
          <p14:sldIdLst>
            <p14:sldId id="256"/>
            <p14:sldId id="261"/>
            <p14:sldId id="263"/>
            <p14:sldId id="262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ABFF4-0B85-43D5-8340-8CF9A9F65185}" v="6" dt="2019-04-10T13:18:27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5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74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27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3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3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9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72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3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8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06A4-BF93-41F5-98C9-638F88BAFB9F}" type="datetimeFigureOut">
              <a:rPr lang="hr-HR" smtClean="0"/>
              <a:t>10.4.2019.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60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AA208-20E2-46E1-A128-C33607640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Dance to music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619865-0CA9-46F5-8BA3-C697D5369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Intervju</a:t>
            </a:r>
            <a:r>
              <a:rPr lang="en-US" dirty="0"/>
              <a:t> s </a:t>
            </a:r>
            <a:r>
              <a:rPr lang="en-US" dirty="0" err="1"/>
              <a:t>korisnicima</a:t>
            </a:r>
            <a:r>
              <a:rPr lang="en-US" dirty="0"/>
              <a:t> - </a:t>
            </a:r>
            <a:r>
              <a:rPr lang="hr-HR" dirty="0"/>
              <a:t>drugi</a:t>
            </a:r>
          </a:p>
        </p:txBody>
      </p:sp>
    </p:spTree>
    <p:extLst>
      <p:ext uri="{BB962C8B-B14F-4D97-AF65-F5344CB8AC3E}">
        <p14:creationId xmlns:p14="http://schemas.microsoft.com/office/powerpoint/2010/main" val="27270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FB626F-1BA2-4ABF-9417-3C1BC184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Informacije o sastanku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83ED86-6274-43D4-B2D4-DF546EF21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Sastanak</a:t>
            </a:r>
            <a:r>
              <a:rPr lang="en-US" sz="2800" dirty="0"/>
              <a:t> je od</a:t>
            </a:r>
            <a:r>
              <a:rPr lang="hr-HR" sz="2800" dirty="0" err="1"/>
              <a:t>ržan</a:t>
            </a:r>
            <a:r>
              <a:rPr lang="hr-HR" sz="2800" dirty="0"/>
              <a:t> u </a:t>
            </a:r>
            <a:r>
              <a:rPr lang="en-US" sz="2800" dirty="0" err="1"/>
              <a:t>srijedu</a:t>
            </a:r>
            <a:r>
              <a:rPr lang="hr-HR" sz="2800" dirty="0"/>
              <a:t> </a:t>
            </a:r>
            <a:r>
              <a:rPr lang="en-US" sz="2800" dirty="0"/>
              <a:t>10</a:t>
            </a:r>
            <a:r>
              <a:rPr lang="hr-HR" sz="2800" dirty="0"/>
              <a:t>.</a:t>
            </a:r>
            <a:r>
              <a:rPr lang="en-US" sz="2800" dirty="0"/>
              <a:t>4</a:t>
            </a:r>
            <a:r>
              <a:rPr lang="hr-HR" sz="2800" dirty="0"/>
              <a:t>.2019.</a:t>
            </a:r>
          </a:p>
          <a:p>
            <a:r>
              <a:rPr lang="hr-HR" sz="2800" dirty="0"/>
              <a:t>Na sastanku su bili prisutni</a:t>
            </a:r>
          </a:p>
          <a:p>
            <a:pPr lvl="1"/>
            <a:r>
              <a:rPr lang="hr-HR" sz="2800" dirty="0"/>
              <a:t>doc. dr. sc. Predrag Pale</a:t>
            </a:r>
            <a:r>
              <a:rPr lang="en-US" sz="2800" dirty="0"/>
              <a:t> (</a:t>
            </a:r>
            <a:r>
              <a:rPr lang="en-US" sz="2800" dirty="0" err="1"/>
              <a:t>Videolink</a:t>
            </a:r>
            <a:r>
              <a:rPr lang="en-US" sz="2800" dirty="0"/>
              <a:t>)</a:t>
            </a:r>
            <a:endParaRPr lang="hr-HR" sz="2800" dirty="0"/>
          </a:p>
          <a:p>
            <a:pPr lvl="1"/>
            <a:r>
              <a:rPr lang="hr-HR" sz="2800" dirty="0"/>
              <a:t>Članovi projektnog tima</a:t>
            </a:r>
          </a:p>
          <a:p>
            <a:pPr lvl="1"/>
            <a:r>
              <a:rPr lang="hr-HR" sz="2800" dirty="0"/>
              <a:t>Iva </a:t>
            </a:r>
            <a:r>
              <a:rPr lang="hr-HR" sz="2800" dirty="0" err="1"/>
              <a:t>Juršić</a:t>
            </a:r>
            <a:r>
              <a:rPr lang="en-US" sz="2800" dirty="0"/>
              <a:t> (</a:t>
            </a:r>
            <a:r>
              <a:rPr lang="en-US" sz="2800" dirty="0" err="1"/>
              <a:t>Videolink</a:t>
            </a:r>
            <a:r>
              <a:rPr lang="en-US" sz="2800" dirty="0"/>
              <a:t>)</a:t>
            </a:r>
            <a:r>
              <a:rPr lang="hr-HR" sz="2800" dirty="0"/>
              <a:t>, Ivana Štulić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18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6573F7-6266-47A1-9027-43D26093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</a:t>
            </a:r>
            <a:r>
              <a:rPr lang="hr-HR" dirty="0"/>
              <a:t>š prijedlog rješenja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283C43-728D-4BA0-A8DB-6239E4BEF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Koristiti će se narukvice na rukama i nogama</a:t>
            </a:r>
          </a:p>
          <a:p>
            <a:r>
              <a:rPr lang="hr-HR" sz="2800" dirty="0"/>
              <a:t>Pokret će se pretvarati u zvuk preko sljedećih parametara:</a:t>
            </a:r>
          </a:p>
          <a:p>
            <a:pPr lvl="1"/>
            <a:r>
              <a:rPr lang="hr-HR" sz="2800" dirty="0"/>
              <a:t>Intenzitet pokreta definira jačinu zvuka</a:t>
            </a:r>
          </a:p>
          <a:p>
            <a:pPr lvl="1"/>
            <a:r>
              <a:rPr lang="hr-HR" sz="2800" dirty="0"/>
              <a:t>Smjer pokreta definira zvuk (frekvenciju)</a:t>
            </a:r>
          </a:p>
          <a:p>
            <a:pPr lvl="1"/>
            <a:r>
              <a:rPr lang="hr-HR" sz="2800" dirty="0"/>
              <a:t>Položaj ruke ili noge</a:t>
            </a:r>
          </a:p>
          <a:p>
            <a:r>
              <a:rPr lang="hr-HR" sz="3000" dirty="0" err="1"/>
              <a:t>Wekinator</a:t>
            </a:r>
            <a:r>
              <a:rPr lang="hr-HR" sz="3000" dirty="0"/>
              <a:t> za pretvaranje podataka sa senzora u zvuk</a:t>
            </a:r>
          </a:p>
        </p:txBody>
      </p:sp>
    </p:spTree>
    <p:extLst>
      <p:ext uri="{BB962C8B-B14F-4D97-AF65-F5344CB8AC3E}">
        <p14:creationId xmlns:p14="http://schemas.microsoft.com/office/powerpoint/2010/main" val="134310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27C681-024D-4D81-9D0D-B4CA6DB7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Želje budućih korisnika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8502FD-0BF4-463B-985B-7DA67C727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000" dirty="0"/>
              <a:t>Akceleracija pokreta upravlja glasnoćom zvuka</a:t>
            </a:r>
          </a:p>
          <a:p>
            <a:r>
              <a:rPr lang="hr-HR" sz="3000" dirty="0"/>
              <a:t>Smjer (položaj) određuje ton</a:t>
            </a:r>
          </a:p>
          <a:p>
            <a:r>
              <a:rPr lang="hr-HR" sz="3000" dirty="0"/>
              <a:t>Mogućnost intuitivne konfiguracije sustava </a:t>
            </a:r>
          </a:p>
          <a:p>
            <a:r>
              <a:rPr lang="hr-HR" sz="3000" dirty="0"/>
              <a:t>Više plesača koji istovremeno stvaraju glazbu</a:t>
            </a:r>
          </a:p>
          <a:p>
            <a:r>
              <a:rPr lang="hr-HR" sz="3000" dirty="0"/>
              <a:t>Trajanje pokreta određuje duljinu tona</a:t>
            </a:r>
          </a:p>
          <a:p>
            <a:r>
              <a:rPr lang="hr-HR" sz="3000" dirty="0"/>
              <a:t>Mogućnost kretanja plesača u prostoru</a:t>
            </a:r>
          </a:p>
          <a:p>
            <a:r>
              <a:rPr lang="hr-HR" sz="3000" dirty="0"/>
              <a:t>Može li plesač biti izvor zvuka (zvučnik na plesaču)</a:t>
            </a:r>
          </a:p>
          <a:p>
            <a:r>
              <a:rPr lang="hr-HR" sz="3200" dirty="0"/>
              <a:t>Za početak uzeti mali broj tonova koji su skladni</a:t>
            </a:r>
          </a:p>
          <a:p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422029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B8F4E-9585-414B-A8D1-8E201F84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22" y="3454842"/>
            <a:ext cx="10011355" cy="212021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Viktor </a:t>
            </a:r>
            <a:r>
              <a:rPr lang="hr-HR" dirty="0" err="1"/>
              <a:t>Čaplinskij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Ivan </a:t>
            </a:r>
            <a:r>
              <a:rPr lang="hr-HR" dirty="0" err="1"/>
              <a:t>Dominić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Jura Kralj</a:t>
            </a:r>
          </a:p>
          <a:p>
            <a:pPr marL="0" indent="0">
              <a:buNone/>
            </a:pPr>
            <a:r>
              <a:rPr lang="hr-HR" dirty="0"/>
              <a:t>Tomislav Nogić</a:t>
            </a:r>
          </a:p>
          <a:p>
            <a:pPr marL="0" indent="0">
              <a:buNone/>
            </a:pPr>
            <a:r>
              <a:rPr lang="hr-HR" dirty="0"/>
              <a:t>Matija </a:t>
            </a:r>
            <a:r>
              <a:rPr lang="hr-HR" dirty="0" err="1"/>
              <a:t>Roglić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9510732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TM04033937[[fn=Isparavanje]]</Template>
  <TotalTime>111</TotalTime>
  <Words>159</Words>
  <Application>Microsoft Office PowerPoint</Application>
  <PresentationFormat>Široki zaslon</PresentationFormat>
  <Paragraphs>29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Isparavanje</vt:lpstr>
      <vt:lpstr>Dance to music</vt:lpstr>
      <vt:lpstr>Informacije o sastanku</vt:lpstr>
      <vt:lpstr>Naš prijedlog rješenja</vt:lpstr>
      <vt:lpstr>Želje budućih korisnika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to music</dc:title>
  <dc:creator>Tomislav Nogić</dc:creator>
  <cp:lastModifiedBy>Viktor Čaplinskij</cp:lastModifiedBy>
  <cp:revision>18</cp:revision>
  <dcterms:created xsi:type="dcterms:W3CDTF">2019-03-19T12:40:52Z</dcterms:created>
  <dcterms:modified xsi:type="dcterms:W3CDTF">2019-04-10T13:21:30Z</dcterms:modified>
</cp:coreProperties>
</file>