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sr-Latn-R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AD7A3F2-B7EC-4B3E-A07E-42B941A82F81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3/20/2019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B9952C6-1684-4A49-AEE6-808DFACBD1D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799D9BF-7826-4387-B8C7-83A5435FBD6B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3/20/2019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FE3FC93-CBB4-466F-A36E-98261198123A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0" y="-59220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Latn-RS" sz="5400" b="0" strike="noStrike" spc="-1" dirty="0">
                <a:solidFill>
                  <a:srgbClr val="000000"/>
                </a:solidFill>
                <a:latin typeface="Calibri Light"/>
              </a:rPr>
              <a:t>GETTING TO KNOW THE PROBLEM</a:t>
            </a:r>
            <a:endParaRPr lang="sr-Latn-RS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244360" y="4294080"/>
            <a:ext cx="6947640" cy="1225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MEASUREMENT AND PROCESS CONTROL SYSTEMS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DIYmeteo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– Meteorological station made out of waste material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4928760" y="5519880"/>
            <a:ext cx="6947640" cy="122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4"/>
          <p:cNvSpPr/>
          <p:nvPr/>
        </p:nvSpPr>
        <p:spPr>
          <a:xfrm>
            <a:off x="2311532" y="6290197"/>
            <a:ext cx="10953360" cy="14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Leonarda </a:t>
            </a:r>
            <a:r>
              <a:rPr lang="en-US" b="0" strike="noStrike" spc="-1" dirty="0" err="1">
                <a:solidFill>
                  <a:srgbClr val="000000"/>
                </a:solidFill>
                <a:latin typeface="Calibri"/>
              </a:rPr>
              <a:t>Gajdić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, Tomislav </a:t>
            </a:r>
            <a:r>
              <a:rPr lang="en-US" b="0" strike="noStrike" spc="-1" dirty="0" err="1">
                <a:solidFill>
                  <a:srgbClr val="000000"/>
                </a:solidFill>
                <a:latin typeface="Calibri"/>
              </a:rPr>
              <a:t>Krvavica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, Johannes </a:t>
            </a:r>
            <a:r>
              <a:rPr lang="en-US" b="0" strike="noStrike" spc="-1" dirty="0" err="1">
                <a:solidFill>
                  <a:srgbClr val="000000"/>
                </a:solidFill>
                <a:latin typeface="Calibri"/>
              </a:rPr>
              <a:t>Pelz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, Tom </a:t>
            </a:r>
            <a:r>
              <a:rPr lang="en-US" b="0" strike="noStrike" spc="-1" dirty="0" err="1">
                <a:solidFill>
                  <a:srgbClr val="000000"/>
                </a:solidFill>
                <a:latin typeface="Calibri"/>
              </a:rPr>
              <a:t>Schwarting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latin typeface="Calibri"/>
              </a:rPr>
              <a:t>Kristijan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libri"/>
              </a:rPr>
              <a:t>Vešligaj</a:t>
            </a:r>
            <a:endParaRPr lang="en-US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30116" y="18135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Create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meteorological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station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using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parts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from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old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electronic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devices</a:t>
            </a: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M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ake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instructions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that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are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easy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to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follow</a:t>
            </a: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G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ive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high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school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students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some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practical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experience</a:t>
            </a: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0" y="0"/>
            <a:ext cx="6995880" cy="1551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strike="noStrike" spc="-1">
                <a:solidFill>
                  <a:srgbClr val="FFFFFF"/>
                </a:solidFill>
                <a:latin typeface="Calibri"/>
              </a:rPr>
              <a:t>PURPOSE OF THE PROJECT</a:t>
            </a:r>
            <a:endParaRPr lang="en-US" sz="4800" b="0" strike="noStrike" spc="-1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0" y="6426000"/>
            <a:ext cx="12191760" cy="431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"/>
          <p:cNvSpPr/>
          <p:nvPr/>
        </p:nvSpPr>
        <p:spPr>
          <a:xfrm>
            <a:off x="11711160" y="0"/>
            <a:ext cx="480600" cy="6425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03788" y="1448280"/>
            <a:ext cx="11507372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W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orking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meteorological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station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(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sensors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and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technology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yet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to be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discussed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DIY manual</a:t>
            </a: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6995880" cy="821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strike="noStrike" spc="-1">
                <a:solidFill>
                  <a:srgbClr val="FFFFFF"/>
                </a:solidFill>
                <a:latin typeface="Calibri"/>
              </a:rPr>
              <a:t>END PRODUCT</a:t>
            </a:r>
            <a:endParaRPr lang="en-US" sz="4800" b="0" strike="noStrike" spc="-1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0" y="6426000"/>
            <a:ext cx="12191760" cy="431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11711160" y="0"/>
            <a:ext cx="480600" cy="6425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16049" y="12535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>
                <a:solidFill>
                  <a:srgbClr val="000000"/>
                </a:solidFill>
                <a:latin typeface="Calibri"/>
              </a:rPr>
              <a:t>T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emperature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sensor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using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thermistors</a:t>
            </a: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W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indspeed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sensor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?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using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fan</a:t>
            </a: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P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ressure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sensor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?</a:t>
            </a: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ontrolling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unit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(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Arduino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or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ESP8266)</a:t>
            </a: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D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isplaying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data on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local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web server</a:t>
            </a: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DIY manual</a:t>
            </a:r>
          </a:p>
        </p:txBody>
      </p:sp>
      <p:sp>
        <p:nvSpPr>
          <p:cNvPr id="95" name="CustomShape 2"/>
          <p:cNvSpPr/>
          <p:nvPr/>
        </p:nvSpPr>
        <p:spPr>
          <a:xfrm>
            <a:off x="0" y="0"/>
            <a:ext cx="6995880" cy="821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strike="noStrike" spc="-1">
                <a:solidFill>
                  <a:srgbClr val="FFFFFF"/>
                </a:solidFill>
                <a:latin typeface="Calibri"/>
              </a:rPr>
              <a:t>REALISATION</a:t>
            </a:r>
            <a:endParaRPr lang="en-US" sz="4800" b="0" strike="noStrike" spc="-1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0" y="6426000"/>
            <a:ext cx="12191760" cy="431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4"/>
          <p:cNvSpPr/>
          <p:nvPr/>
        </p:nvSpPr>
        <p:spPr>
          <a:xfrm>
            <a:off x="11711160" y="0"/>
            <a:ext cx="480600" cy="6425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17576" y="20746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Group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forming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phase</a:t>
            </a: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Research</a:t>
            </a:r>
            <a:r>
              <a:rPr lang="sr-Latn-RS" sz="28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phase</a:t>
            </a:r>
            <a:r>
              <a:rPr lang="sr-Latn-RS" sz="2800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Development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phase</a:t>
            </a:r>
            <a:endParaRPr lang="sr-Latn-RS" sz="2800" spc="-1" dirty="0">
              <a:solidFill>
                <a:srgbClr val="000000"/>
              </a:solidFill>
              <a:latin typeface="Calibri"/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Testing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sr-Latn-RS" sz="2800" b="0" strike="noStrike" spc="-1" dirty="0" err="1">
                <a:solidFill>
                  <a:srgbClr val="000000"/>
                </a:solidFill>
                <a:latin typeface="Calibri"/>
              </a:rPr>
              <a:t>phase</a:t>
            </a:r>
            <a:endParaRPr lang="sr-Latn-R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sr-Latn-RS" sz="2800" spc="-1" dirty="0" err="1">
                <a:solidFill>
                  <a:srgbClr val="000000"/>
                </a:solidFill>
                <a:latin typeface="Calibri"/>
              </a:rPr>
              <a:t>Presentation</a:t>
            </a:r>
            <a:r>
              <a:rPr lang="sr-Latn-R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99" name="CustomShape 2"/>
          <p:cNvSpPr/>
          <p:nvPr/>
        </p:nvSpPr>
        <p:spPr>
          <a:xfrm>
            <a:off x="0" y="0"/>
            <a:ext cx="7918920" cy="1551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strike="noStrike" spc="-1">
                <a:solidFill>
                  <a:srgbClr val="FFFFFF"/>
                </a:solidFill>
                <a:latin typeface="Calibri"/>
              </a:rPr>
              <a:t>SYSTEM DEVELOPMENT PLAN</a:t>
            </a:r>
            <a:endParaRPr lang="en-US" sz="4800" b="0" strike="noStrike" spc="-1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0" y="6426000"/>
            <a:ext cx="12191760" cy="431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4"/>
          <p:cNvSpPr/>
          <p:nvPr/>
        </p:nvSpPr>
        <p:spPr>
          <a:xfrm>
            <a:off x="11711160" y="0"/>
            <a:ext cx="480600" cy="6425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118</Words>
  <Application>Microsoft Office PowerPoint</Application>
  <PresentationFormat>Široki zaslon</PresentationFormat>
  <Paragraphs>24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PROBLEM</dc:title>
  <dc:subject/>
  <dc:creator>Leonarda Gajdić</dc:creator>
  <dc:description/>
  <cp:lastModifiedBy>Tomislav</cp:lastModifiedBy>
  <cp:revision>9</cp:revision>
  <dcterms:created xsi:type="dcterms:W3CDTF">2019-03-20T19:46:15Z</dcterms:created>
  <dcterms:modified xsi:type="dcterms:W3CDTF">2019-03-20T22:06:56Z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