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76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9E32-5FF1-4BC1-8A35-83ECCBB1E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00540-9CDD-45D5-96F7-BFC5F458B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548B-3B20-4A24-BDD1-23EC38C2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D1E6-176A-49F0-AD92-3D62CFC1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FD04-7DBB-49E6-871E-5E43933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3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C34C-3375-4829-BF79-E16AE74E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378F2-C7F2-40E3-A246-6F253023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6FD8E-CE0A-4B9B-A512-5C2F29CF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DE1E-0328-486B-9E00-185243A2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D4EB-300C-4C05-A6ED-1F1A13D9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7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CF679-AA68-4F1E-B66E-F325E3A42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9B8B5-B64E-4A81-9D74-FA59E4C4F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6E50-6BC9-435F-AFE1-C66C7F22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15BF5-E016-4AB4-8A5B-15E2F66F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D93B5-2330-4A81-80CE-5765F0B0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6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7343-1F0A-49C2-810E-0267BCA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A1BB-CC43-4637-AD63-9F011AC3C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94ECF-6E7D-45F0-B95A-554EE4BB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AAB-9DC9-4D5F-93D6-D7583FE8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BE4D5-40D3-402A-9F31-D4C73B11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8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507-F423-48CA-92B3-1390E63B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2945-88A2-4F0F-8F98-E18617C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47D3E-318F-44E8-926A-A34BFDB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99F81-CFD6-4FFF-ACB7-970C3BAC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C93A-DDB6-45DC-B53E-67E0B9E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63E0-7E89-4A13-803F-D824924E5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53B-7FCC-4BF2-ADB3-2C3A93470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6597-5E51-4585-90EE-B9678407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30B8-AF17-4528-84C4-A16E6BBE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9B17-5BBB-4C33-B501-808B1355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E2AB-CCED-4CBB-91D7-AD6AF10D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9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0A0B-403E-4A00-A2B3-90DCD488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2FA6C-EA8E-4595-94A9-F49821B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3C029-91A2-45BE-9F9E-2465ECDDA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E243B-CC98-46AF-BC84-8F383AB9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95EC7-859B-4A6D-AA3B-ABA0CE01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CF135-19A3-4405-890C-7E27857D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6F093-2EF1-4A58-8D51-3E4445DBD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49340-3FAF-4935-A92D-856BDE3A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738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E80-C5BE-4C94-BB32-2B43382C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AD8B4-3835-4B36-8F2B-7CEE7601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5418-23ED-46D1-BC6F-901D87F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D9BB4-B3AF-4BF7-A488-4E3F0FD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9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8A4F5-ACFE-468D-B4D7-91C12E68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EAF2-D350-4A92-A333-7E1CFEF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9FCEE-2229-43ED-B48F-8851A3D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0A8A-337E-4524-9F5D-DC3C48A9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81B-E2E2-43AB-81B7-2F039DAA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D1D4-7874-461B-A428-C520763B0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C2901-47B3-47D0-A7D8-B7482EC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C41A-9642-4F3B-B73C-7EC4E21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55B3C-B4CF-442E-9696-FD381877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50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68E1-D90B-4CE3-A932-F55E2C01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01EA-A0A8-4F90-8986-4A585B49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0E0ED-7E9F-43F4-8A5A-73527112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C085F-6F02-4111-828A-0CE4E9C1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365D-B908-426E-A78C-46898DB5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1A7F-2C97-4E27-BB94-AABABF97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05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903F5-01F6-4393-B840-DEAC9264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A6C2-99EC-4D7B-BE8D-70093B22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58B9-9C90-4C47-94E8-2F56239A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C400-2E0D-4246-A38E-BFDE4352B116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3FBC-1F3A-4D97-B51E-7B8E15A82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0793D-859D-48F9-9DCC-0B807C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B60F-7744-4697-8001-703B702B9ACC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0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10D-0A24-49F0-8E8F-11E286A78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92137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/>
              <a:t>2</a:t>
            </a:r>
            <a:r>
              <a:rPr lang="en-US" sz="5400" baseline="30000" dirty="0"/>
              <a:t>nd</a:t>
            </a:r>
            <a:r>
              <a:rPr lang="en-US" sz="5400" dirty="0"/>
              <a:t> INTERVIEW WITH THE CUSTOMER</a:t>
            </a:r>
            <a:endParaRPr lang="hr-HR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087C-1E62-44DA-B441-87EDCBD2A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3945" y="4675910"/>
            <a:ext cx="6948055" cy="122612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MEASUREMENT AND PROCESS CONTROL SYSTEMS</a:t>
            </a:r>
          </a:p>
          <a:p>
            <a:r>
              <a:rPr lang="en-US" sz="2800" dirty="0" err="1"/>
              <a:t>DIYmeteo</a:t>
            </a:r>
            <a:r>
              <a:rPr lang="en-US" sz="2800" dirty="0"/>
              <a:t> – Meteorological station made out of waste material</a:t>
            </a:r>
            <a:endParaRPr lang="hr-HR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403901B-31B0-4F97-884C-05E4780A64A3}"/>
              </a:ext>
            </a:extLst>
          </p:cNvPr>
          <p:cNvSpPr txBox="1">
            <a:spLocks/>
          </p:cNvSpPr>
          <p:nvPr/>
        </p:nvSpPr>
        <p:spPr>
          <a:xfrm>
            <a:off x="4928754" y="5519737"/>
            <a:ext cx="6948055" cy="122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1880DC-973A-4DDA-AD97-64B094D64C47}"/>
              </a:ext>
            </a:extLst>
          </p:cNvPr>
          <p:cNvSpPr txBox="1">
            <a:spLocks/>
          </p:cNvSpPr>
          <p:nvPr/>
        </p:nvSpPr>
        <p:spPr>
          <a:xfrm>
            <a:off x="2691247" y="6515101"/>
            <a:ext cx="10953750" cy="1456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Leonarda Gajdić</a:t>
            </a:r>
            <a:r>
              <a:rPr lang="en-US" sz="1800" dirty="0"/>
              <a:t>, </a:t>
            </a:r>
            <a:r>
              <a:rPr lang="hr-HR" sz="1800" dirty="0"/>
              <a:t>Tomislav Krvavica</a:t>
            </a:r>
            <a:r>
              <a:rPr lang="en-US" sz="1800" dirty="0"/>
              <a:t>, </a:t>
            </a:r>
            <a:r>
              <a:rPr lang="hr-HR" sz="1800" dirty="0"/>
              <a:t>Johannes </a:t>
            </a:r>
            <a:r>
              <a:rPr lang="hr-HR" sz="1800" dirty="0" err="1"/>
              <a:t>Pelz</a:t>
            </a:r>
            <a:r>
              <a:rPr lang="en-US" sz="1800" dirty="0"/>
              <a:t>, </a:t>
            </a:r>
            <a:r>
              <a:rPr lang="hr-HR" sz="1800" dirty="0"/>
              <a:t>Tom </a:t>
            </a:r>
            <a:r>
              <a:rPr lang="hr-HR" sz="1800" dirty="0" err="1"/>
              <a:t>Schwarting</a:t>
            </a:r>
            <a:r>
              <a:rPr lang="en-US" sz="1800" dirty="0"/>
              <a:t>, </a:t>
            </a:r>
            <a:r>
              <a:rPr lang="hr-HR" sz="1800" dirty="0"/>
              <a:t>Kristijan </a:t>
            </a:r>
            <a:r>
              <a:rPr lang="hr-HR" sz="1800" dirty="0" err="1"/>
              <a:t>Vešligaj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0296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covers the outcomes of the second customer interview which include:</a:t>
            </a:r>
          </a:p>
          <a:p>
            <a:pPr lvl="1"/>
            <a:r>
              <a:rPr lang="en-US" dirty="0"/>
              <a:t>The interview should point out whether the sources of the necessary components are accessible for the customer or not </a:t>
            </a:r>
          </a:p>
          <a:p>
            <a:pPr lvl="1"/>
            <a:r>
              <a:rPr lang="en-US" dirty="0"/>
              <a:t>Our solution proposals were discussed regarding feasibility and quality </a:t>
            </a:r>
          </a:p>
          <a:p>
            <a:pPr lvl="1"/>
            <a:r>
              <a:rPr lang="en-US" dirty="0"/>
              <a:t>The problems we face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This should provide additional feedback regarding the technical, but also financial requirements and to find the most appropriate solution for the customer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INTRODUCTION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251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Problem: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Our own capabilities to find useful electronic waste are limited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Some sensors are barely accessible (e.g. smartphone) and how to get the knowledge about the interfaces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Some sensors are only very rarely to find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Solution:</a:t>
            </a:r>
          </a:p>
          <a:p>
            <a:pPr marL="457200" indent="-457200">
              <a:buAutoNum type="arabicPeriod"/>
            </a:pPr>
            <a:r>
              <a:rPr lang="en-US" sz="2400" dirty="0"/>
              <a:t>We get access to the universities resources</a:t>
            </a:r>
          </a:p>
          <a:p>
            <a:pPr marL="457200" indent="-457200">
              <a:buAutoNum type="arabicPeriod"/>
            </a:pPr>
            <a:r>
              <a:rPr lang="en-US" sz="2400" dirty="0"/>
              <a:t>Asking experts: Repair shops for smartphone </a:t>
            </a:r>
          </a:p>
          <a:p>
            <a:pPr marL="457200" indent="-457200">
              <a:buAutoNum type="arabicPeriod"/>
            </a:pPr>
            <a:r>
              <a:rPr lang="en-US" sz="2400" dirty="0"/>
              <a:t>In case the kids have no access to a specific type of device we will show them a way where to buy low budget sensors (&lt;40Kn)</a:t>
            </a:r>
          </a:p>
          <a:p>
            <a:pPr marL="457200" indent="-457200">
              <a:buAutoNum type="arabicPeriod"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Issue 1: 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Sources of Components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323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1" y="1188657"/>
            <a:ext cx="11049000" cy="44806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Problem:</a:t>
            </a:r>
            <a:endParaRPr lang="en-US" sz="1800" b="1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Pressure sensors are difficult to get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No use of mechanical contacts to measure wind direction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How to calibrate DIY wind speed sensor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Humidity sensors are almost not available in old electronic devices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0" indent="0">
              <a:buNone/>
            </a:pPr>
            <a:r>
              <a:rPr lang="en-US" sz="2000" b="1" dirty="0">
                <a:solidFill>
                  <a:srgbClr val="00B050"/>
                </a:solidFill>
              </a:rPr>
              <a:t>Solution:</a:t>
            </a:r>
            <a:endParaRPr lang="en-US" sz="1800" b="1" dirty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Try to find old smartphone sensors</a:t>
            </a:r>
            <a:br>
              <a:rPr lang="en-US" sz="1800" dirty="0"/>
            </a:br>
            <a:r>
              <a:rPr lang="en-US" sz="1800" dirty="0">
                <a:sym typeface="Wingdings" panose="05000000000000000000" pitchFamily="2" charset="2"/>
              </a:rPr>
              <a:t> in case of analogue sensor easy interface</a:t>
            </a:r>
            <a:br>
              <a:rPr lang="en-US" sz="1800" dirty="0">
                <a:sym typeface="Wingdings" panose="05000000000000000000" pitchFamily="2" charset="2"/>
              </a:rPr>
            </a:br>
            <a:r>
              <a:rPr lang="en-US" sz="1800" dirty="0">
                <a:sym typeface="Wingdings" panose="05000000000000000000" pitchFamily="2" charset="2"/>
              </a:rPr>
              <a:t> in case of digital output commercial sensor is recommended </a:t>
            </a:r>
            <a:br>
              <a:rPr lang="en-US" sz="1800" dirty="0">
                <a:sym typeface="Wingdings" panose="05000000000000000000" pitchFamily="2" charset="2"/>
              </a:rPr>
            </a:br>
            <a:r>
              <a:rPr lang="en-US" sz="1800" dirty="0">
                <a:sym typeface="Wingdings" panose="05000000000000000000" pitchFamily="2" charset="2"/>
              </a:rPr>
              <a:t>	(&lt;40 </a:t>
            </a:r>
            <a:r>
              <a:rPr lang="en-US" sz="1800" dirty="0" err="1">
                <a:sym typeface="Wingdings" panose="05000000000000000000" pitchFamily="2" charset="2"/>
              </a:rPr>
              <a:t>Kn</a:t>
            </a:r>
            <a:r>
              <a:rPr lang="en-US" sz="1800" dirty="0">
                <a:sym typeface="Wingdings" panose="05000000000000000000" pitchFamily="2" charset="2"/>
              </a:rPr>
              <a:t>)</a:t>
            </a:r>
            <a:endParaRPr lang="en-US" sz="1800" dirty="0"/>
          </a:p>
          <a:p>
            <a:pPr marL="457200" indent="-457200">
              <a:buAutoNum type="arabicPeriod"/>
            </a:pPr>
            <a:r>
              <a:rPr lang="en-US" sz="1800" dirty="0"/>
              <a:t>Using an optical solution instead of </a:t>
            </a:r>
            <a:r>
              <a:rPr lang="en-US" sz="1800" dirty="0" err="1"/>
              <a:t>meachanical</a:t>
            </a:r>
            <a:r>
              <a:rPr lang="en-US" sz="1800" dirty="0"/>
              <a:t>: The rod has a piece of paper that has a digital coding in it, which can be read by light sensors.</a:t>
            </a:r>
          </a:p>
          <a:p>
            <a:pPr marL="457200" indent="-457200">
              <a:buAutoNum type="arabicPeriod"/>
            </a:pPr>
            <a:r>
              <a:rPr lang="en-US" sz="1800" dirty="0"/>
              <a:t>Riding any kind of vehicle and taking speed or using public weather station as reference </a:t>
            </a:r>
          </a:p>
          <a:p>
            <a:pPr marL="457200" indent="-457200">
              <a:buAutoNum type="arabicPeriod"/>
            </a:pPr>
            <a:r>
              <a:rPr lang="en-US" sz="1800" dirty="0"/>
              <a:t>They are available for &lt;10Kn so. Maybe trying to digitalize wet bulb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Issue 2: Sensors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820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4895"/>
            <a:ext cx="10515600" cy="4351338"/>
          </a:xfrm>
        </p:spPr>
        <p:txBody>
          <a:bodyPr>
            <a:normAutofit/>
          </a:bodyPr>
          <a:lstStyle/>
          <a:p>
            <a:r>
              <a:rPr lang="de-DE" sz="2400" dirty="0" err="1"/>
              <a:t>Alternatively</a:t>
            </a:r>
            <a:r>
              <a:rPr lang="de-DE" sz="2400" dirty="0"/>
              <a:t> </a:t>
            </a:r>
            <a:r>
              <a:rPr lang="de-DE" sz="2400" dirty="0" err="1"/>
              <a:t>or</a:t>
            </a:r>
            <a:r>
              <a:rPr lang="de-DE" sz="2400" dirty="0"/>
              <a:t> </a:t>
            </a:r>
            <a:r>
              <a:rPr lang="de-DE" sz="2400" dirty="0" err="1"/>
              <a:t>additionally</a:t>
            </a:r>
            <a:r>
              <a:rPr lang="de-DE" sz="2400" dirty="0"/>
              <a:t> to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humidity</a:t>
            </a:r>
            <a:r>
              <a:rPr lang="de-DE" sz="2400" dirty="0"/>
              <a:t> </a:t>
            </a:r>
            <a:r>
              <a:rPr lang="de-DE" sz="2400" dirty="0" err="1"/>
              <a:t>sensor</a:t>
            </a:r>
            <a:r>
              <a:rPr lang="de-DE" sz="2400" dirty="0"/>
              <a:t> </a:t>
            </a:r>
            <a:r>
              <a:rPr lang="de-DE" sz="2400" dirty="0" err="1"/>
              <a:t>it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possible to </a:t>
            </a:r>
            <a:r>
              <a:rPr lang="de-DE" sz="2400" dirty="0" err="1"/>
              <a:t>build</a:t>
            </a:r>
            <a:r>
              <a:rPr lang="de-DE" sz="2400" dirty="0"/>
              <a:t> a simple </a:t>
            </a:r>
            <a:r>
              <a:rPr lang="de-DE" sz="2400" dirty="0" err="1"/>
              <a:t>self</a:t>
            </a:r>
            <a:r>
              <a:rPr lang="de-DE" sz="2400" dirty="0"/>
              <a:t>-made rain </a:t>
            </a:r>
            <a:r>
              <a:rPr lang="de-DE" sz="2400" dirty="0" err="1"/>
              <a:t>sensor</a:t>
            </a:r>
            <a:endParaRPr lang="de-DE" sz="2400" dirty="0"/>
          </a:p>
          <a:p>
            <a:r>
              <a:rPr lang="de-DE" sz="2400" dirty="0"/>
              <a:t>This </a:t>
            </a:r>
            <a:r>
              <a:rPr lang="de-DE" sz="2400" dirty="0" err="1"/>
              <a:t>is</a:t>
            </a:r>
            <a:r>
              <a:rPr lang="de-DE" sz="2400" dirty="0"/>
              <a:t> possible </a:t>
            </a:r>
            <a:r>
              <a:rPr lang="de-DE" sz="2400" dirty="0" err="1"/>
              <a:t>by</a:t>
            </a:r>
            <a:r>
              <a:rPr lang="de-DE" sz="2400" dirty="0"/>
              <a:t> </a:t>
            </a:r>
            <a:r>
              <a:rPr lang="de-DE" sz="2400" dirty="0" err="1"/>
              <a:t>using</a:t>
            </a:r>
            <a:r>
              <a:rPr lang="de-DE" sz="2400" dirty="0"/>
              <a:t> a </a:t>
            </a:r>
            <a:r>
              <a:rPr lang="de-DE" sz="2400" dirty="0" err="1"/>
              <a:t>funnel</a:t>
            </a:r>
            <a:r>
              <a:rPr lang="de-DE" sz="2400" dirty="0"/>
              <a:t> </a:t>
            </a:r>
            <a:r>
              <a:rPr lang="de-DE" sz="2400" dirty="0" err="1"/>
              <a:t>which</a:t>
            </a:r>
            <a:r>
              <a:rPr lang="de-DE" sz="2400" dirty="0"/>
              <a:t> </a:t>
            </a:r>
            <a:r>
              <a:rPr lang="de-DE" sz="2400" dirty="0" err="1"/>
              <a:t>collects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rain in a </a:t>
            </a:r>
            <a:r>
              <a:rPr lang="de-DE" sz="2400" dirty="0" err="1"/>
              <a:t>certain</a:t>
            </a:r>
            <a:r>
              <a:rPr lang="de-DE" sz="2400" dirty="0"/>
              <a:t> </a:t>
            </a:r>
            <a:r>
              <a:rPr lang="de-DE" sz="2400" dirty="0" err="1"/>
              <a:t>area</a:t>
            </a:r>
            <a:r>
              <a:rPr lang="de-DE" sz="2400" dirty="0"/>
              <a:t>. </a:t>
            </a:r>
            <a:br>
              <a:rPr lang="de-DE" sz="2400" dirty="0"/>
            </a:br>
            <a:r>
              <a:rPr lang="de-DE" sz="2400" dirty="0"/>
              <a:t>The </a:t>
            </a:r>
            <a:r>
              <a:rPr lang="de-DE" sz="2400" dirty="0" err="1"/>
              <a:t>single</a:t>
            </a:r>
            <a:r>
              <a:rPr lang="de-DE" sz="2400" dirty="0"/>
              <a:t> rain </a:t>
            </a:r>
            <a:r>
              <a:rPr lang="de-DE" sz="2400" dirty="0" err="1"/>
              <a:t>drops</a:t>
            </a:r>
            <a:r>
              <a:rPr lang="de-DE" sz="2400" dirty="0"/>
              <a:t> </a:t>
            </a:r>
            <a:r>
              <a:rPr lang="de-DE" sz="2400" dirty="0" err="1"/>
              <a:t>gonna</a:t>
            </a:r>
            <a:r>
              <a:rPr lang="de-DE" sz="2400" dirty="0"/>
              <a:t> fall on a </a:t>
            </a:r>
            <a:r>
              <a:rPr lang="de-DE" sz="2400" dirty="0" err="1"/>
              <a:t>sensor</a:t>
            </a:r>
            <a:r>
              <a:rPr lang="de-DE" sz="2400" dirty="0"/>
              <a:t> (e.g. </a:t>
            </a:r>
            <a:r>
              <a:rPr lang="de-DE" sz="2400" dirty="0" err="1"/>
              <a:t>magnet</a:t>
            </a:r>
            <a:r>
              <a:rPr lang="de-DE" sz="2400" dirty="0"/>
              <a:t> </a:t>
            </a:r>
            <a:r>
              <a:rPr lang="de-DE" sz="2400" dirty="0" err="1"/>
              <a:t>which</a:t>
            </a:r>
            <a:r>
              <a:rPr lang="de-DE" sz="2400" dirty="0"/>
              <a:t> </a:t>
            </a:r>
            <a:r>
              <a:rPr lang="de-DE" sz="2400" dirty="0" err="1"/>
              <a:t>flips</a:t>
            </a:r>
            <a:r>
              <a:rPr lang="de-DE" sz="2400" dirty="0"/>
              <a:t> after </a:t>
            </a:r>
            <a:r>
              <a:rPr lang="de-DE" sz="2400" dirty="0" err="1"/>
              <a:t>contact</a:t>
            </a:r>
            <a:r>
              <a:rPr lang="de-DE" sz="2400" dirty="0"/>
              <a:t> </a:t>
            </a:r>
            <a:r>
              <a:rPr lang="de-DE" sz="2400" dirty="0" err="1"/>
              <a:t>or</a:t>
            </a:r>
            <a:r>
              <a:rPr lang="de-DE" sz="2400" dirty="0"/>
              <a:t> </a:t>
            </a:r>
            <a:r>
              <a:rPr lang="de-DE" sz="2400" dirty="0" err="1"/>
              <a:t>optical</a:t>
            </a:r>
            <a:r>
              <a:rPr lang="de-DE" sz="2400" dirty="0"/>
              <a:t> </a:t>
            </a:r>
            <a:r>
              <a:rPr lang="de-DE" sz="2400" dirty="0" err="1"/>
              <a:t>sensors</a:t>
            </a:r>
            <a:r>
              <a:rPr lang="de-DE" sz="2400" dirty="0"/>
              <a:t>) </a:t>
            </a:r>
            <a:r>
              <a:rPr lang="de-DE" sz="2400" dirty="0" err="1"/>
              <a:t>measuring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number of </a:t>
            </a:r>
            <a:r>
              <a:rPr lang="de-DE" sz="2400" dirty="0" err="1"/>
              <a:t>raindrops</a:t>
            </a:r>
            <a:r>
              <a:rPr lang="de-DE" sz="2400" dirty="0"/>
              <a:t>.</a:t>
            </a:r>
            <a:br>
              <a:rPr lang="de-DE" sz="2400" dirty="0"/>
            </a:br>
            <a:br>
              <a:rPr lang="de-DE" sz="2400" dirty="0"/>
            </a:br>
            <a:r>
              <a:rPr lang="de-DE" sz="2400" dirty="0">
                <a:sym typeface="Wingdings" panose="05000000000000000000" pitchFamily="2" charset="2"/>
              </a:rPr>
              <a:t> By </a:t>
            </a:r>
            <a:r>
              <a:rPr lang="de-DE" sz="2400" dirty="0" err="1">
                <a:sym typeface="Wingdings" panose="05000000000000000000" pitchFamily="2" charset="2"/>
              </a:rPr>
              <a:t>measuring</a:t>
            </a:r>
            <a:r>
              <a:rPr lang="de-DE" sz="2400" dirty="0">
                <a:sym typeface="Wingdings" panose="05000000000000000000" pitchFamily="2" charset="2"/>
              </a:rPr>
              <a:t> in a </a:t>
            </a:r>
            <a:r>
              <a:rPr lang="de-DE" sz="2400" dirty="0" err="1">
                <a:sym typeface="Wingdings" panose="05000000000000000000" pitchFamily="2" charset="2"/>
              </a:rPr>
              <a:t>period</a:t>
            </a:r>
            <a:r>
              <a:rPr lang="de-DE" sz="2400" dirty="0">
                <a:sym typeface="Wingdings" panose="05000000000000000000" pitchFamily="2" charset="2"/>
              </a:rPr>
              <a:t> of time </a:t>
            </a:r>
            <a:r>
              <a:rPr lang="de-DE" sz="2400" dirty="0" err="1">
                <a:sym typeface="Wingdings" panose="05000000000000000000" pitchFamily="2" charset="2"/>
              </a:rPr>
              <a:t>it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err="1">
                <a:sym typeface="Wingdings" panose="05000000000000000000" pitchFamily="2" charset="2"/>
              </a:rPr>
              <a:t>is</a:t>
            </a:r>
            <a:r>
              <a:rPr lang="de-DE" sz="2400" dirty="0">
                <a:sym typeface="Wingdings" panose="05000000000000000000" pitchFamily="2" charset="2"/>
              </a:rPr>
              <a:t> possible to </a:t>
            </a:r>
            <a:r>
              <a:rPr lang="de-DE" sz="2400" dirty="0" err="1">
                <a:sym typeface="Wingdings" panose="05000000000000000000" pitchFamily="2" charset="2"/>
              </a:rPr>
              <a:t>derive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err="1">
                <a:sym typeface="Wingdings" panose="05000000000000000000" pitchFamily="2" charset="2"/>
              </a:rPr>
              <a:t>the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err="1">
                <a:sym typeface="Wingdings" panose="05000000000000000000" pitchFamily="2" charset="2"/>
              </a:rPr>
              <a:t>intensity</a:t>
            </a:r>
            <a:r>
              <a:rPr lang="de-DE" sz="2400" dirty="0">
                <a:sym typeface="Wingdings" panose="05000000000000000000" pitchFamily="2" charset="2"/>
              </a:rPr>
              <a:t> of rain</a:t>
            </a:r>
            <a:endParaRPr lang="hr-HR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New Idea: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Rain Sensor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1321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Breitbild</PresentationFormat>
  <Paragraphs>36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INTERVIEW WITH THE CUSTOMER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creator>Leonarda Gajdić</dc:creator>
  <cp:lastModifiedBy>Johannes Pelz</cp:lastModifiedBy>
  <cp:revision>24</cp:revision>
  <dcterms:created xsi:type="dcterms:W3CDTF">2019-03-20T19:46:15Z</dcterms:created>
  <dcterms:modified xsi:type="dcterms:W3CDTF">2019-04-11T18:30:18Z</dcterms:modified>
</cp:coreProperties>
</file>