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3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98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4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88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55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40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4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87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3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84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53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5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B2EE3-60F1-4930-A261-CBA47E340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err="1">
                <a:solidFill>
                  <a:schemeClr val="tx1"/>
                </a:solidFill>
              </a:rPr>
              <a:t>safehome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AC9574-9F1B-4FE3-96ED-3681C9CF2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prvi intervju s korisnicima</a:t>
            </a:r>
          </a:p>
          <a:p>
            <a:pPr algn="r"/>
            <a:r>
              <a:rPr lang="hr-HR" sz="2000" dirty="0"/>
              <a:t>Luka </a:t>
            </a:r>
            <a:r>
              <a:rPr lang="hr-HR" sz="2000" dirty="0" err="1"/>
              <a:t>Berać</a:t>
            </a:r>
            <a:endParaRPr lang="hr-HR" sz="2000" dirty="0"/>
          </a:p>
          <a:p>
            <a:pPr algn="r"/>
            <a:r>
              <a:rPr lang="hr-HR" sz="2000" dirty="0"/>
              <a:t>Matija </a:t>
            </a:r>
            <a:r>
              <a:rPr lang="hr-HR" sz="2000" dirty="0" err="1"/>
              <a:t>jurišić</a:t>
            </a:r>
            <a:endParaRPr lang="hr-HR" sz="2000" dirty="0"/>
          </a:p>
          <a:p>
            <a:pPr algn="r"/>
            <a:r>
              <a:rPr lang="hr-HR" sz="2000" dirty="0"/>
              <a:t>Filip </a:t>
            </a:r>
            <a:r>
              <a:rPr lang="hr-HR" sz="2000" dirty="0" err="1"/>
              <a:t>mikulić</a:t>
            </a:r>
            <a:endParaRPr lang="hr-HR" sz="2000" dirty="0"/>
          </a:p>
          <a:p>
            <a:pPr algn="r"/>
            <a:r>
              <a:rPr lang="hr-HR" sz="2000" dirty="0"/>
              <a:t>Luka </a:t>
            </a:r>
            <a:r>
              <a:rPr lang="hr-HR" sz="2000" dirty="0" err="1"/>
              <a:t>žugaj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5426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4CA2F-EF6F-4069-94DB-100AADBC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intervjua</a:t>
            </a:r>
            <a:br>
              <a:rPr lang="hr-HR" dirty="0"/>
            </a:br>
            <a:r>
              <a:rPr lang="hr-HR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D8AF2-BA75-4F0D-92EE-BC9B411C3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Prikupiti informacije o željama korisnika</a:t>
            </a:r>
          </a:p>
          <a:p>
            <a:r>
              <a:rPr lang="hr-HR" dirty="0"/>
              <a:t>Ukazati na potencijalne sigurnosne probleme doma</a:t>
            </a:r>
          </a:p>
          <a:p>
            <a:r>
              <a:rPr lang="hr-HR" dirty="0"/>
              <a:t>Istražiti mogućnost novih i postojećih sustava za nadzor sigurnosti</a:t>
            </a:r>
          </a:p>
          <a:p>
            <a:r>
              <a:rPr lang="hr-HR" dirty="0"/>
              <a:t>Prilagoditi sustav mlađim, ali i starijim, nemoćnim</a:t>
            </a:r>
            <a:br>
              <a:rPr lang="hr-HR" dirty="0"/>
            </a:br>
            <a:r>
              <a:rPr lang="hr-HR" dirty="0"/>
              <a:t> i dementnim osobama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F00275-3D86-43C7-AB3B-00B7E51C7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5" r="8565"/>
          <a:stretch/>
        </p:blipFill>
        <p:spPr>
          <a:xfrm>
            <a:off x="8758222" y="2064894"/>
            <a:ext cx="2296632" cy="136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7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42C65-08D3-44A7-9ADA-3E924545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nedostatci TRENUTNOG SUSTAVA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E0B78B-D52E-4974-8621-BBA4EFDD3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94499"/>
          </a:xfrm>
        </p:spPr>
        <p:txBody>
          <a:bodyPr>
            <a:normAutofit/>
          </a:bodyPr>
          <a:lstStyle/>
          <a:p>
            <a:r>
              <a:rPr lang="hr-HR" dirty="0"/>
              <a:t>Nepostojeći sustav upozorenja na probleme kao što su :</a:t>
            </a:r>
          </a:p>
          <a:p>
            <a:pPr lvl="1"/>
            <a:r>
              <a:rPr lang="hr-HR" dirty="0"/>
              <a:t>Vanjske prijetnje</a:t>
            </a:r>
          </a:p>
          <a:p>
            <a:pPr lvl="2"/>
            <a:r>
              <a:rPr lang="hr-HR" dirty="0"/>
              <a:t>Pljusak, požar, oluja, vjetar</a:t>
            </a:r>
          </a:p>
          <a:p>
            <a:pPr lvl="2"/>
            <a:r>
              <a:rPr lang="hr-HR" dirty="0"/>
              <a:t>provale</a:t>
            </a:r>
          </a:p>
          <a:p>
            <a:pPr lvl="1"/>
            <a:r>
              <a:rPr lang="hr-HR" dirty="0"/>
              <a:t>Unutarnje prijetnje</a:t>
            </a:r>
          </a:p>
          <a:p>
            <a:pPr lvl="2"/>
            <a:r>
              <a:rPr lang="hr-HR" dirty="0"/>
              <a:t>Puknuće cijevi, curenje vode – poplava</a:t>
            </a:r>
          </a:p>
          <a:p>
            <a:pPr lvl="2"/>
            <a:r>
              <a:rPr lang="hr-HR" dirty="0"/>
              <a:t>Curenje plina </a:t>
            </a:r>
          </a:p>
          <a:p>
            <a:pPr lvl="2"/>
            <a:r>
              <a:rPr lang="hr-HR" dirty="0"/>
              <a:t>Neoprezno kuhanje bez nadzora – požar, dim</a:t>
            </a:r>
          </a:p>
          <a:p>
            <a:pPr lvl="3"/>
            <a:endParaRPr lang="hr-HR" dirty="0"/>
          </a:p>
          <a:p>
            <a:pPr marL="1371600" lvl="3" indent="0">
              <a:buNone/>
            </a:pPr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386B603-5FE8-4585-BAE2-8BDD3EA4E3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2528" y="3675572"/>
            <a:ext cx="2451880" cy="148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AB7D38-8587-4B8E-8F7B-BA7E39B5A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034" y="144846"/>
            <a:ext cx="1636749" cy="1509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3419A5-1729-4791-92EA-FEFD4E0C3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528" y="2126513"/>
            <a:ext cx="2451879" cy="13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63719-44CF-4FF5-AC8C-869583F8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nedostatci TRENUTNOG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2C8E1-A4D5-4890-BE81-4D5658E49A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Sustav neprilagođen ukućanima</a:t>
            </a:r>
          </a:p>
          <a:p>
            <a:pPr lvl="1"/>
            <a:r>
              <a:rPr lang="hr-HR" dirty="0"/>
              <a:t>Prilagoditi odraslima ( sustav na sigurnom mjestu nedostupan djeci i kućnim ljubimcima)</a:t>
            </a:r>
          </a:p>
          <a:p>
            <a:pPr lvl="1"/>
            <a:r>
              <a:rPr lang="hr-HR" dirty="0"/>
              <a:t>Navike ukućana ( npr. pušenje – senzor dima)</a:t>
            </a:r>
          </a:p>
          <a:p>
            <a:pPr lvl="1"/>
            <a:r>
              <a:rPr lang="hr-HR" dirty="0"/>
              <a:t>Položaj sustava ( npr. u kuhinji – visoka temperatura, u prostoriji gdje se loži peć, kupaona –velika vlaga)</a:t>
            </a:r>
          </a:p>
          <a:p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1FB558-224C-4C88-A1B8-1B406AB3A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F6D553-4595-4A66-97DF-65CB0D6B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906" y="2400115"/>
            <a:ext cx="2695033" cy="18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2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E2D85-1F0D-469B-81BD-EE1BB5DC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1"/>
            <a:ext cx="9605635" cy="563526"/>
          </a:xfrm>
        </p:spPr>
        <p:txBody>
          <a:bodyPr/>
          <a:lstStyle/>
          <a:p>
            <a:r>
              <a:rPr lang="hr-HR" b="1" dirty="0"/>
              <a:t>BIG PICTURE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0B3B61A-7635-494D-916F-D8912C27F6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61571" y="2486556"/>
            <a:ext cx="1092736" cy="1092736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6BAC783-3CED-4DDD-B628-B003CA69865F}"/>
              </a:ext>
            </a:extLst>
          </p:cNvPr>
          <p:cNvCxnSpPr/>
          <p:nvPr/>
        </p:nvCxnSpPr>
        <p:spPr>
          <a:xfrm flipH="1">
            <a:off x="3893258" y="2865474"/>
            <a:ext cx="10313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C8256A1-F5F5-45B5-A216-4713361B9F2C}"/>
              </a:ext>
            </a:extLst>
          </p:cNvPr>
          <p:cNvCxnSpPr/>
          <p:nvPr/>
        </p:nvCxnSpPr>
        <p:spPr>
          <a:xfrm flipH="1">
            <a:off x="6597472" y="2865474"/>
            <a:ext cx="103135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16EB43-506A-4BDD-9FB5-9F0522BBFFF0}"/>
              </a:ext>
            </a:extLst>
          </p:cNvPr>
          <p:cNvSpPr txBox="1"/>
          <p:nvPr/>
        </p:nvSpPr>
        <p:spPr>
          <a:xfrm>
            <a:off x="1891620" y="2744132"/>
            <a:ext cx="2001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UNUTARNJE PRIJETNJE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5AE3AB-D616-4273-B227-A3D4A115A46B}"/>
              </a:ext>
            </a:extLst>
          </p:cNvPr>
          <p:cNvSpPr txBox="1"/>
          <p:nvPr/>
        </p:nvSpPr>
        <p:spPr>
          <a:xfrm>
            <a:off x="7687572" y="2734014"/>
            <a:ext cx="1724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VANJSKE PRIJETNJE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41DC4AC-0359-4C7F-A024-7DC3D89541EB}"/>
              </a:ext>
            </a:extLst>
          </p:cNvPr>
          <p:cNvCxnSpPr/>
          <p:nvPr/>
        </p:nvCxnSpPr>
        <p:spPr>
          <a:xfrm flipV="1">
            <a:off x="8549603" y="3028171"/>
            <a:ext cx="0" cy="446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E9A9363-6F20-45D4-9188-99F6028E957F}"/>
              </a:ext>
            </a:extLst>
          </p:cNvPr>
          <p:cNvCxnSpPr>
            <a:cxnSpLocks/>
          </p:cNvCxnSpPr>
          <p:nvPr/>
        </p:nvCxnSpPr>
        <p:spPr>
          <a:xfrm flipH="1" flipV="1">
            <a:off x="8549601" y="2469020"/>
            <a:ext cx="2" cy="244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0E8F39-B955-46B1-A884-4697D4CC1F4A}"/>
              </a:ext>
            </a:extLst>
          </p:cNvPr>
          <p:cNvSpPr txBox="1"/>
          <p:nvPr/>
        </p:nvSpPr>
        <p:spPr>
          <a:xfrm>
            <a:off x="7882208" y="3496279"/>
            <a:ext cx="1334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OLUJA, VJETAR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AA345E-FCF3-4F76-9524-7FE97CC69AFD}"/>
              </a:ext>
            </a:extLst>
          </p:cNvPr>
          <p:cNvSpPr txBox="1"/>
          <p:nvPr/>
        </p:nvSpPr>
        <p:spPr>
          <a:xfrm>
            <a:off x="9816466" y="2713671"/>
            <a:ext cx="815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POTRES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7F25216-968B-43ED-86C1-08187A44D968}"/>
              </a:ext>
            </a:extLst>
          </p:cNvPr>
          <p:cNvCxnSpPr>
            <a:cxnSpLocks/>
          </p:cNvCxnSpPr>
          <p:nvPr/>
        </p:nvCxnSpPr>
        <p:spPr>
          <a:xfrm flipV="1">
            <a:off x="9411634" y="2852170"/>
            <a:ext cx="367008" cy="3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702E99-3FE2-4B35-BB41-D6FF5DA96ADA}"/>
              </a:ext>
            </a:extLst>
          </p:cNvPr>
          <p:cNvSpPr txBox="1"/>
          <p:nvPr/>
        </p:nvSpPr>
        <p:spPr>
          <a:xfrm>
            <a:off x="8094952" y="2170280"/>
            <a:ext cx="92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PROVALE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63C7679-7A71-4B1A-A147-7E15BE62710B}"/>
              </a:ext>
            </a:extLst>
          </p:cNvPr>
          <p:cNvSpPr/>
          <p:nvPr/>
        </p:nvSpPr>
        <p:spPr>
          <a:xfrm>
            <a:off x="7687572" y="2102781"/>
            <a:ext cx="2856614" cy="1692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C14F76D-658C-471F-993C-84237E920D5F}"/>
              </a:ext>
            </a:extLst>
          </p:cNvPr>
          <p:cNvSpPr txBox="1"/>
          <p:nvPr/>
        </p:nvSpPr>
        <p:spPr>
          <a:xfrm>
            <a:off x="8143331" y="4038001"/>
            <a:ext cx="1958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SUSTAV UPOZORENJA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48A0ED1-9CAF-4D51-9DD9-BE651F01280C}"/>
              </a:ext>
            </a:extLst>
          </p:cNvPr>
          <p:cNvCxnSpPr>
            <a:cxnSpLocks/>
          </p:cNvCxnSpPr>
          <p:nvPr/>
        </p:nvCxnSpPr>
        <p:spPr>
          <a:xfrm flipH="1">
            <a:off x="8556489" y="4317764"/>
            <a:ext cx="393187" cy="316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D5D3016-1CEB-4E2A-9825-91D4EB8A5DB2}"/>
              </a:ext>
            </a:extLst>
          </p:cNvPr>
          <p:cNvCxnSpPr>
            <a:cxnSpLocks/>
          </p:cNvCxnSpPr>
          <p:nvPr/>
        </p:nvCxnSpPr>
        <p:spPr>
          <a:xfrm>
            <a:off x="9316768" y="4323146"/>
            <a:ext cx="496108" cy="303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99BB7E7-DFF8-4225-A3A9-57AB96AAB77C}"/>
              </a:ext>
            </a:extLst>
          </p:cNvPr>
          <p:cNvSpPr txBox="1"/>
          <p:nvPr/>
        </p:nvSpPr>
        <p:spPr>
          <a:xfrm>
            <a:off x="7615911" y="4680373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ALARMI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52140B7-7E0B-42AD-AB02-293AE35316DD}"/>
              </a:ext>
            </a:extLst>
          </p:cNvPr>
          <p:cNvSpPr txBox="1"/>
          <p:nvPr/>
        </p:nvSpPr>
        <p:spPr>
          <a:xfrm>
            <a:off x="9813885" y="4755219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SENZORI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A631ACF-F648-4223-AA77-F476D9159A3E}"/>
              </a:ext>
            </a:extLst>
          </p:cNvPr>
          <p:cNvCxnSpPr>
            <a:stCxn id="32" idx="1"/>
          </p:cNvCxnSpPr>
          <p:nvPr/>
        </p:nvCxnSpPr>
        <p:spPr>
          <a:xfrm>
            <a:off x="7615911" y="4818873"/>
            <a:ext cx="0" cy="348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1741611F-7D1F-449F-858E-3F4D55BB25D2}"/>
              </a:ext>
            </a:extLst>
          </p:cNvPr>
          <p:cNvCxnSpPr>
            <a:cxnSpLocks/>
          </p:cNvCxnSpPr>
          <p:nvPr/>
        </p:nvCxnSpPr>
        <p:spPr>
          <a:xfrm>
            <a:off x="7628830" y="5156791"/>
            <a:ext cx="3022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46892BA8-D6D3-489C-927B-374C7FA56CAE}"/>
              </a:ext>
            </a:extLst>
          </p:cNvPr>
          <p:cNvCxnSpPr>
            <a:cxnSpLocks/>
          </p:cNvCxnSpPr>
          <p:nvPr/>
        </p:nvCxnSpPr>
        <p:spPr>
          <a:xfrm flipV="1">
            <a:off x="10642040" y="4818873"/>
            <a:ext cx="0" cy="348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0C6471D-6FF9-49E3-8F3D-5E2011CE443E}"/>
              </a:ext>
            </a:extLst>
          </p:cNvPr>
          <p:cNvSpPr txBox="1"/>
          <p:nvPr/>
        </p:nvSpPr>
        <p:spPr>
          <a:xfrm>
            <a:off x="7390567" y="5240474"/>
            <a:ext cx="3652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SLANJE OBAVIJESTI (SMS,WHATSAPP,PUSH)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1ABC4F15-238D-4F4B-BB63-57F44CBFAB82}"/>
              </a:ext>
            </a:extLst>
          </p:cNvPr>
          <p:cNvCxnSpPr>
            <a:cxnSpLocks/>
            <a:stCxn id="24" idx="0"/>
            <a:endCxn id="23" idx="2"/>
          </p:cNvCxnSpPr>
          <p:nvPr/>
        </p:nvCxnSpPr>
        <p:spPr>
          <a:xfrm flipH="1" flipV="1">
            <a:off x="9115879" y="3794813"/>
            <a:ext cx="6887" cy="243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B42900B-74A4-4DE8-8123-85253610671C}"/>
              </a:ext>
            </a:extLst>
          </p:cNvPr>
          <p:cNvSpPr txBox="1"/>
          <p:nvPr/>
        </p:nvSpPr>
        <p:spPr>
          <a:xfrm>
            <a:off x="162098" y="2744132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GUŠENJE PLINOM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BA24EF4-6650-4001-AB0E-9A00C2F78009}"/>
              </a:ext>
            </a:extLst>
          </p:cNvPr>
          <p:cNvSpPr txBox="1"/>
          <p:nvPr/>
        </p:nvSpPr>
        <p:spPr>
          <a:xfrm>
            <a:off x="3514536" y="3538632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KUHINJA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5E9B1D4-2CF5-474D-8E8D-5B886CDB23FE}"/>
              </a:ext>
            </a:extLst>
          </p:cNvPr>
          <p:cNvSpPr txBox="1"/>
          <p:nvPr/>
        </p:nvSpPr>
        <p:spPr>
          <a:xfrm>
            <a:off x="2069231" y="2330521"/>
            <a:ext cx="1519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PUKNUĆE CIJEVI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9492468-7CD9-4B8F-8257-05F01DF07548}"/>
              </a:ext>
            </a:extLst>
          </p:cNvPr>
          <p:cNvSpPr txBox="1"/>
          <p:nvPr/>
        </p:nvSpPr>
        <p:spPr>
          <a:xfrm>
            <a:off x="1991808" y="3136328"/>
            <a:ext cx="1801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GUBITAK NADZORA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310BE57B-24F2-4EC4-A61F-6BBC506A42D5}"/>
              </a:ext>
            </a:extLst>
          </p:cNvPr>
          <p:cNvCxnSpPr>
            <a:cxnSpLocks/>
          </p:cNvCxnSpPr>
          <p:nvPr/>
        </p:nvCxnSpPr>
        <p:spPr>
          <a:xfrm>
            <a:off x="2829215" y="2546777"/>
            <a:ext cx="0" cy="1973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752491E5-A39A-4CB8-BE92-C87B1ABD45E0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687008" y="2877026"/>
            <a:ext cx="204612" cy="5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32B0FC04-666A-4F24-B237-E69CBAAE39E9}"/>
              </a:ext>
            </a:extLst>
          </p:cNvPr>
          <p:cNvCxnSpPr>
            <a:cxnSpLocks/>
          </p:cNvCxnSpPr>
          <p:nvPr/>
        </p:nvCxnSpPr>
        <p:spPr>
          <a:xfrm flipH="1" flipV="1">
            <a:off x="3539510" y="3413039"/>
            <a:ext cx="152400" cy="1524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839DECC-90E9-4B4F-B915-2067B0D2C2AA}"/>
              </a:ext>
            </a:extLst>
          </p:cNvPr>
          <p:cNvCxnSpPr>
            <a:cxnSpLocks/>
          </p:cNvCxnSpPr>
          <p:nvPr/>
        </p:nvCxnSpPr>
        <p:spPr>
          <a:xfrm flipV="1">
            <a:off x="2191454" y="3385747"/>
            <a:ext cx="155998" cy="15800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8FD8C1CB-2FA4-4F12-8637-EE06B687CDD4}"/>
              </a:ext>
            </a:extLst>
          </p:cNvPr>
          <p:cNvCxnSpPr>
            <a:cxnSpLocks/>
          </p:cNvCxnSpPr>
          <p:nvPr/>
        </p:nvCxnSpPr>
        <p:spPr>
          <a:xfrm flipH="1" flipV="1">
            <a:off x="4187605" y="3830993"/>
            <a:ext cx="303438" cy="30295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99BDD35D-BFC8-4942-8CD4-A1E226AE6F91}"/>
              </a:ext>
            </a:extLst>
          </p:cNvPr>
          <p:cNvCxnSpPr>
            <a:cxnSpLocks/>
          </p:cNvCxnSpPr>
          <p:nvPr/>
        </p:nvCxnSpPr>
        <p:spPr>
          <a:xfrm flipV="1">
            <a:off x="3542037" y="3837362"/>
            <a:ext cx="299747" cy="29658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D9D75C6-95E0-416F-A726-3FEDD2468633}"/>
              </a:ext>
            </a:extLst>
          </p:cNvPr>
          <p:cNvSpPr txBox="1"/>
          <p:nvPr/>
        </p:nvSpPr>
        <p:spPr>
          <a:xfrm>
            <a:off x="2672176" y="4159726"/>
            <a:ext cx="1272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MIKROVALNA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B3D5CD2-8CEB-4743-ADD9-F111C088B0CA}"/>
              </a:ext>
            </a:extLst>
          </p:cNvPr>
          <p:cNvSpPr txBox="1"/>
          <p:nvPr/>
        </p:nvSpPr>
        <p:spPr>
          <a:xfrm>
            <a:off x="3893258" y="4159725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PEĆ,ŠTEDNJAK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CCB72139-994F-421A-BFE6-7A70ECE45C8F}"/>
              </a:ext>
            </a:extLst>
          </p:cNvPr>
          <p:cNvCxnSpPr>
            <a:cxnSpLocks/>
          </p:cNvCxnSpPr>
          <p:nvPr/>
        </p:nvCxnSpPr>
        <p:spPr>
          <a:xfrm>
            <a:off x="2829215" y="2983630"/>
            <a:ext cx="0" cy="1973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A98379A-D034-4CEB-A9B4-F97895751D21}"/>
              </a:ext>
            </a:extLst>
          </p:cNvPr>
          <p:cNvSpPr txBox="1"/>
          <p:nvPr/>
        </p:nvSpPr>
        <p:spPr>
          <a:xfrm>
            <a:off x="143682" y="5259402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SENZORI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457433E3-D0DD-47C9-9213-FF37AB3E6F81}"/>
              </a:ext>
            </a:extLst>
          </p:cNvPr>
          <p:cNvSpPr txBox="1"/>
          <p:nvPr/>
        </p:nvSpPr>
        <p:spPr>
          <a:xfrm>
            <a:off x="1530224" y="4714384"/>
            <a:ext cx="2640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SUSTAV PREVENCIJE I ZAŠTITE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4815BB5A-6DA9-4DF5-92ED-50A8189BE9FA}"/>
              </a:ext>
            </a:extLst>
          </p:cNvPr>
          <p:cNvCxnSpPr>
            <a:cxnSpLocks/>
          </p:cNvCxnSpPr>
          <p:nvPr/>
        </p:nvCxnSpPr>
        <p:spPr>
          <a:xfrm>
            <a:off x="1134140" y="4731614"/>
            <a:ext cx="0" cy="34810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415F183D-39CC-4D5F-962C-E7DE48E44ACE}"/>
              </a:ext>
            </a:extLst>
          </p:cNvPr>
          <p:cNvCxnSpPr>
            <a:cxnSpLocks/>
          </p:cNvCxnSpPr>
          <p:nvPr/>
        </p:nvCxnSpPr>
        <p:spPr>
          <a:xfrm>
            <a:off x="1134140" y="5079723"/>
            <a:ext cx="331799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6223B263-B6EA-4818-A57E-908BEA1B6361}"/>
              </a:ext>
            </a:extLst>
          </p:cNvPr>
          <p:cNvCxnSpPr>
            <a:cxnSpLocks/>
          </p:cNvCxnSpPr>
          <p:nvPr/>
        </p:nvCxnSpPr>
        <p:spPr>
          <a:xfrm flipV="1">
            <a:off x="4452131" y="4731614"/>
            <a:ext cx="0" cy="34810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C59157A9-68EF-4D1E-9A60-D3E102C81506}"/>
              </a:ext>
            </a:extLst>
          </p:cNvPr>
          <p:cNvSpPr txBox="1"/>
          <p:nvPr/>
        </p:nvSpPr>
        <p:spPr>
          <a:xfrm>
            <a:off x="1366917" y="3533876"/>
            <a:ext cx="1387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CURENJE VODE</a:t>
            </a:r>
            <a:br>
              <a:rPr lang="hr-HR" sz="1200" b="1" dirty="0"/>
            </a:br>
            <a:r>
              <a:rPr lang="hr-HR" sz="1200" b="1" dirty="0"/>
              <a:t>     (SLAVINA)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ADB94F5B-40BC-45AF-BA8C-9E19CD277129}"/>
              </a:ext>
            </a:extLst>
          </p:cNvPr>
          <p:cNvSpPr txBox="1"/>
          <p:nvPr/>
        </p:nvSpPr>
        <p:spPr>
          <a:xfrm>
            <a:off x="1107931" y="5251779"/>
            <a:ext cx="333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AUTOMATSKO REGULIRANJE SITUACIJE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9DC8C169-75FB-4F5B-9840-0F47DC9088EB}"/>
              </a:ext>
            </a:extLst>
          </p:cNvPr>
          <p:cNvSpPr txBox="1"/>
          <p:nvPr/>
        </p:nvSpPr>
        <p:spPr>
          <a:xfrm>
            <a:off x="4361343" y="5251779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ALARMI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6CD5E9DD-740F-4C9B-A605-C387E26B8AB2}"/>
              </a:ext>
            </a:extLst>
          </p:cNvPr>
          <p:cNvCxnSpPr>
            <a:cxnSpLocks/>
          </p:cNvCxnSpPr>
          <p:nvPr/>
        </p:nvCxnSpPr>
        <p:spPr>
          <a:xfrm>
            <a:off x="2776369" y="5079723"/>
            <a:ext cx="0" cy="1973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768B7560-2F2D-4DC9-8EFC-6553C6D4BDFB}"/>
              </a:ext>
            </a:extLst>
          </p:cNvPr>
          <p:cNvCxnSpPr>
            <a:cxnSpLocks/>
          </p:cNvCxnSpPr>
          <p:nvPr/>
        </p:nvCxnSpPr>
        <p:spPr>
          <a:xfrm>
            <a:off x="4478790" y="5138853"/>
            <a:ext cx="178972" cy="1657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FF486A8D-9282-4494-9C41-DD5B468BEF3F}"/>
              </a:ext>
            </a:extLst>
          </p:cNvPr>
          <p:cNvCxnSpPr>
            <a:cxnSpLocks/>
          </p:cNvCxnSpPr>
          <p:nvPr/>
        </p:nvCxnSpPr>
        <p:spPr>
          <a:xfrm flipH="1">
            <a:off x="960122" y="5138853"/>
            <a:ext cx="152400" cy="1657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731736C3-448B-48FC-A8ED-FB47FD7D0B7D}"/>
              </a:ext>
            </a:extLst>
          </p:cNvPr>
          <p:cNvSpPr/>
          <p:nvPr/>
        </p:nvSpPr>
        <p:spPr>
          <a:xfrm>
            <a:off x="162098" y="2130614"/>
            <a:ext cx="5018600" cy="238985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C00000"/>
              </a:solidFill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704B1A81-248B-45D4-B45C-1FD3EF896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616" y="836364"/>
            <a:ext cx="1593142" cy="7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9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/>
        </p:nvSpPr>
        <p:spPr>
          <a:xfrm>
            <a:off x="1294363" y="1310250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Hvala na pažnji !</a:t>
            </a:r>
            <a:endParaRPr lang="hr-H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976FAD3E-90D9-4769-86C0-2EC7B435B420}"/>
              </a:ext>
            </a:extLst>
          </p:cNvPr>
          <p:cNvSpPr txBox="1">
            <a:spLocks/>
          </p:cNvSpPr>
          <p:nvPr/>
        </p:nvSpPr>
        <p:spPr>
          <a:xfrm>
            <a:off x="1294363" y="2635425"/>
            <a:ext cx="8637072" cy="2912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Nadzor sigurnosti u domu - SAFEHOME</a:t>
            </a:r>
          </a:p>
          <a:p>
            <a:pPr algn="r"/>
            <a:r>
              <a:rPr lang="hr-HR" dirty="0" smtClean="0"/>
              <a:t>Luka </a:t>
            </a:r>
            <a:r>
              <a:rPr lang="hr-HR" dirty="0" err="1" smtClean="0"/>
              <a:t>Berać</a:t>
            </a:r>
            <a:endParaRPr lang="hr-HR" dirty="0" smtClean="0"/>
          </a:p>
          <a:p>
            <a:pPr algn="r"/>
            <a:r>
              <a:rPr lang="hr-HR" dirty="0" smtClean="0"/>
              <a:t>Matija Jurišić</a:t>
            </a:r>
          </a:p>
          <a:p>
            <a:pPr algn="r"/>
            <a:r>
              <a:rPr lang="hr-HR" dirty="0" smtClean="0"/>
              <a:t>Filip Mikulić</a:t>
            </a:r>
          </a:p>
          <a:p>
            <a:pPr algn="r"/>
            <a:r>
              <a:rPr lang="hr-HR" dirty="0" smtClean="0"/>
              <a:t>Luka </a:t>
            </a:r>
            <a:r>
              <a:rPr lang="hr-HR" dirty="0" err="1" smtClean="0"/>
              <a:t>Žugaj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59073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183</TotalTime>
  <Words>195</Words>
  <Application>Microsoft Office PowerPoint</Application>
  <PresentationFormat>Široki zaslon</PresentationFormat>
  <Paragraphs>52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safehome</vt:lpstr>
      <vt:lpstr>Cilj intervjua  </vt:lpstr>
      <vt:lpstr>nedostatci TRENUTNOG SUSTAVA</vt:lpstr>
      <vt:lpstr>nedostatci TRENUTNOG SUSTAVA</vt:lpstr>
      <vt:lpstr>BIG PICTURE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safehome</dc:title>
  <dc:creator>CRNJO</dc:creator>
  <cp:lastModifiedBy>Windows User</cp:lastModifiedBy>
  <cp:revision>36</cp:revision>
  <dcterms:created xsi:type="dcterms:W3CDTF">2019-03-27T19:24:07Z</dcterms:created>
  <dcterms:modified xsi:type="dcterms:W3CDTF">2019-03-27T23:05:30Z</dcterms:modified>
</cp:coreProperties>
</file>