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AEE81-3324-BBDD-6213-31F025FAE470}" v="468" dt="2019-03-21T00:25:47.597"/>
    <p1510:client id="{AC5ADBD2-EC58-48E1-4CAA-5CD0DD7E5EB0}" v="9" dt="2019-03-21T00:53:05.346"/>
    <p1510:client id="{F70B0982-1BA6-D5ED-F29C-AF96DC304323}" v="111" dt="2019-03-21T01:19:19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93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6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75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98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09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3829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9065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883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73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254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3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0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34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224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94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3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16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3D73E6-2A5D-46C5-9CDD-11465826956F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4018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HyhfdVskJA" TargetMode="External"/><Relationship Id="rId3" Type="http://schemas.openxmlformats.org/officeDocument/2006/relationships/hyperlink" Target="https://youtu.be/9tmJWyuq47w" TargetMode="External"/><Relationship Id="rId7" Type="http://schemas.openxmlformats.org/officeDocument/2006/relationships/hyperlink" Target="https://youtu.be/jzwJPUmpATg" TargetMode="External"/><Relationship Id="rId2" Type="http://schemas.openxmlformats.org/officeDocument/2006/relationships/hyperlink" Target="http://autopet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4PaCFL1js0" TargetMode="External"/><Relationship Id="rId5" Type="http://schemas.openxmlformats.org/officeDocument/2006/relationships/hyperlink" Target="https://youtu.be/id55R3jGkj0" TargetMode="External"/><Relationship Id="rId4" Type="http://schemas.openxmlformats.org/officeDocument/2006/relationships/hyperlink" Target="https://youtu.be/p6xhcP9I3TY?list=PLfHB7CSHX3XCs6vvMTjgYFIjJy87dP23g" TargetMode="External"/><Relationship Id="rId9" Type="http://schemas.openxmlformats.org/officeDocument/2006/relationships/hyperlink" Target="https://www.youtube.com/watch?v=AV412YPT5V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CC81E-42CF-4757-A929-B2167F1CE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err="1"/>
              <a:t>PetCare</a:t>
            </a:r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2B56AD4-8F83-4E31-83B3-7CB159021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Skrb za kućne ljubimce</a:t>
            </a:r>
            <a:endParaRPr lang="sr-Latn-RS"/>
          </a:p>
          <a:p>
            <a:r>
              <a:rPr lang="hr-HR"/>
              <a:t>Upoznavanje s problematikom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D0E5500-8B6E-40B9-BE47-137A5A78099D}"/>
              </a:ext>
            </a:extLst>
          </p:cNvPr>
          <p:cNvSpPr txBox="1"/>
          <p:nvPr/>
        </p:nvSpPr>
        <p:spPr>
          <a:xfrm>
            <a:off x="7921925" y="4770549"/>
            <a:ext cx="2211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/>
              <a:t>Ivan </a:t>
            </a:r>
            <a:r>
              <a:rPr lang="hr-HR" sz="2000" err="1"/>
              <a:t>Gredičak</a:t>
            </a:r>
            <a:endParaRPr lang="hr-HR" sz="2000"/>
          </a:p>
          <a:p>
            <a:r>
              <a:rPr lang="hr-HR" sz="2000"/>
              <a:t>Ivan Matković</a:t>
            </a:r>
          </a:p>
          <a:p>
            <a:r>
              <a:rPr lang="hr-HR" sz="2000"/>
              <a:t>Tomislav </a:t>
            </a:r>
            <a:r>
              <a:rPr lang="hr-HR" sz="2000" err="1"/>
              <a:t>Matulić</a:t>
            </a:r>
            <a:endParaRPr lang="hr-HR" sz="2000"/>
          </a:p>
          <a:p>
            <a:r>
              <a:rPr lang="hr-HR" sz="2000"/>
              <a:t>Vito Papa</a:t>
            </a:r>
          </a:p>
          <a:p>
            <a:r>
              <a:rPr lang="hr-HR" sz="2000"/>
              <a:t>Matteo Samsa</a:t>
            </a:r>
          </a:p>
        </p:txBody>
      </p:sp>
    </p:spTree>
    <p:extLst>
      <p:ext uri="{BB962C8B-B14F-4D97-AF65-F5344CB8AC3E}">
        <p14:creationId xmlns:p14="http://schemas.microsoft.com/office/powerpoint/2010/main" val="209024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AA21C3-8D92-4C6A-B6B3-0BD2B08D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sr-Latn-RS" err="1"/>
              <a:t>PetCare</a:t>
            </a:r>
            <a:r>
              <a:rPr lang="sr-Latn-RS"/>
              <a:t> projekt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0081A8-21A3-4EA7-A4C0-9A95C68A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dirty="0"/>
              <a:t>Postoji različite izvedbe automatskih </a:t>
            </a:r>
            <a:r>
              <a:rPr lang="sr-Latn-RS" dirty="0" err="1"/>
              <a:t>hranilica</a:t>
            </a:r>
            <a:r>
              <a:rPr lang="sr-Latn-RS" dirty="0"/>
              <a:t> i sustava za čišćenje, navedene su neke od najpoznatijih</a:t>
            </a:r>
          </a:p>
          <a:p>
            <a:pPr>
              <a:lnSpc>
                <a:spcPct val="90000"/>
              </a:lnSpc>
            </a:pPr>
            <a:r>
              <a:rPr lang="sr-Latn-RS" dirty="0"/>
              <a:t>Ujediniti </a:t>
            </a:r>
            <a:r>
              <a:rPr lang="sr-Latn-RS" dirty="0" err="1"/>
              <a:t>rješenja</a:t>
            </a:r>
            <a:r>
              <a:rPr lang="sr-Latn-RS" dirty="0"/>
              <a:t> za sve potrebe ljubimca kako bi vlasnik mogao biti odsutan nekoliko dana ili nekoliko tjedana</a:t>
            </a:r>
          </a:p>
          <a:p>
            <a:pPr>
              <a:lnSpc>
                <a:spcPct val="90000"/>
              </a:lnSpc>
            </a:pPr>
            <a:r>
              <a:rPr lang="sr-Latn-RS" dirty="0"/>
              <a:t>Sastanak s klijentom -&gt; precizno definiranje potreba i detaljno istraživanje postojećih </a:t>
            </a:r>
            <a:r>
              <a:rPr lang="sr-Latn-RS" dirty="0" err="1"/>
              <a:t>rješenja</a:t>
            </a:r>
          </a:p>
        </p:txBody>
      </p:sp>
      <p:pic>
        <p:nvPicPr>
          <p:cNvPr id="4" name="Slika 4" descr="Slika na kojoj se prikazuje na zatvorenom, sjedenje&#10;&#10;Opis je generiran uz visoku pouzdanost">
            <a:extLst>
              <a:ext uri="{FF2B5EF4-FFF2-40B4-BE49-F238E27FC236}">
                <a16:creationId xmlns:a16="http://schemas.microsoft.com/office/drawing/2014/main" id="{95937464-2411-4775-91F5-813B0D42D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338441"/>
            <a:ext cx="5451627" cy="36237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00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18B924-B205-4346-ADD0-761FBF64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Potrebe ljubimaca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F50574-64E1-4945-8BBE-C3872C178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Hrana</a:t>
            </a:r>
          </a:p>
          <a:p>
            <a:r>
              <a:rPr lang="hr-HR"/>
              <a:t>Voda</a:t>
            </a:r>
          </a:p>
          <a:p>
            <a:r>
              <a:rPr lang="hr-HR"/>
              <a:t>Obavljanje nužde</a:t>
            </a:r>
          </a:p>
          <a:p>
            <a:r>
              <a:rPr lang="hr-HR"/>
              <a:t>Uvjeti okoline: temperatura, vlaga</a:t>
            </a:r>
          </a:p>
          <a:p>
            <a:r>
              <a:rPr lang="hr-HR"/>
              <a:t>Zabava – šetnja</a:t>
            </a:r>
          </a:p>
          <a:p>
            <a:pPr marL="0" indent="0">
              <a:buNone/>
            </a:pPr>
            <a:endParaRPr lang="hr-HR"/>
          </a:p>
          <a:p>
            <a:endParaRPr lang="hr-HR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CF0723EB-DCF2-4A77-8009-FFD45F07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40" y="4350673"/>
            <a:ext cx="4569124" cy="2167936"/>
          </a:xfrm>
          <a:prstGeom prst="rect">
            <a:avLst/>
          </a:prstGeom>
        </p:spPr>
      </p:pic>
      <p:pic>
        <p:nvPicPr>
          <p:cNvPr id="5" name="Slika 6">
            <a:extLst>
              <a:ext uri="{FF2B5EF4-FFF2-40B4-BE49-F238E27FC236}">
                <a16:creationId xmlns:a16="http://schemas.microsoft.com/office/drawing/2014/main" id="{CCE483B5-FF21-4B8C-8AEA-29F170DD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306" y="3708910"/>
            <a:ext cx="2804483" cy="2804483"/>
          </a:xfrm>
          <a:prstGeom prst="rect">
            <a:avLst/>
          </a:prstGeom>
        </p:spPr>
      </p:pic>
      <p:pic>
        <p:nvPicPr>
          <p:cNvPr id="4" name="Slika 6" descr="Slika na kojoj se prikazuje sjedenje, zahod, bijelo, nebo&#10;&#10;Opis je generiran uz vrlo visoku pouzdanost">
            <a:extLst>
              <a:ext uri="{FF2B5EF4-FFF2-40B4-BE49-F238E27FC236}">
                <a16:creationId xmlns:a16="http://schemas.microsoft.com/office/drawing/2014/main" id="{5739D4CE-4164-4D2D-8F27-3DC36B90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325" y="73468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2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FC0657-E348-4412-8AEC-F1E564CA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hr-HR"/>
              <a:t>Potrebe ljubimaca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126F1E-A3C9-45B6-A0C3-C83C3D96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/>
              <a:t>Različiti ljubimci imaju različite potrebe</a:t>
            </a:r>
          </a:p>
          <a:p>
            <a:r>
              <a:rPr lang="hr-HR"/>
              <a:t>Mačka</a:t>
            </a:r>
          </a:p>
          <a:p>
            <a:pPr lvl="1"/>
            <a:r>
              <a:rPr lang="hr-HR"/>
              <a:t>zahtjeva hranu i vodu što se može automatizirati</a:t>
            </a:r>
          </a:p>
          <a:p>
            <a:pPr lvl="1"/>
            <a:r>
              <a:rPr lang="hr-HR"/>
              <a:t>Obavljati nuždu može ili u posudu s pijeskom ili negdje vani automatizirano na način da se na vrata ugrade mala vratašca koja dopuštaju mački da izađe kada god ona želi</a:t>
            </a:r>
          </a:p>
          <a:p>
            <a:pPr lvl="1"/>
            <a:r>
              <a:rPr lang="hr-HR"/>
              <a:t>Uz ovakvu automatizaciju mačku bi se moglo pustiti samu više dana (ovisno kolike su zalihe hrane i vode pripremljene)</a:t>
            </a:r>
          </a:p>
          <a:p>
            <a:r>
              <a:rPr lang="hr-HR"/>
              <a:t>Pas</a:t>
            </a:r>
          </a:p>
          <a:p>
            <a:pPr lvl="1"/>
            <a:r>
              <a:rPr lang="hr-HR"/>
              <a:t>Osim hrane i vode te mjesta za obavljanje nužde pas zahtjeva šetnju i preaktivan je da bi ostao sam više od nekoliko sati (jednog dana), moguće je do nekoliko dana u kući s ograđenim dvorištem</a:t>
            </a:r>
          </a:p>
          <a:p>
            <a:pPr lvl="1"/>
            <a:endParaRPr lang="hr-HR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2F2E913-BDC9-4F74-90D5-BC1C8C38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155" y="1349135"/>
            <a:ext cx="3059501" cy="17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1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DFAAC-5906-4689-AE39-2710B1D6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Potrebe ljubimaca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260D27-E720-4627-8469-E2BA8BA62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dirty="0"/>
              <a:t>Papiga, hrčak, vjeverica (kavezi)</a:t>
            </a:r>
          </a:p>
          <a:p>
            <a:pPr lvl="1"/>
            <a:r>
              <a:rPr lang="hr-HR" dirty="0"/>
              <a:t>Mogu biti sami nekoliko dana, sve dok imaju hrane i vode</a:t>
            </a:r>
          </a:p>
          <a:p>
            <a:r>
              <a:rPr lang="hr-HR" dirty="0"/>
              <a:t>Kornjača, ribica (akvarij)</a:t>
            </a:r>
          </a:p>
          <a:p>
            <a:pPr lvl="1"/>
            <a:r>
              <a:rPr lang="hr-HR" dirty="0"/>
              <a:t>Osim hrane zahtijevaju i čistu vodu što se rješava pumpom s filtrom za pročišćavanje te određenu temperaturu vode koju se kontrolira sa grijačem</a:t>
            </a:r>
          </a:p>
          <a:p>
            <a:pPr lvl="1"/>
            <a:r>
              <a:rPr lang="hr-HR" dirty="0"/>
              <a:t>Mogu biti sami više dana uz automatsku prehranu</a:t>
            </a:r>
          </a:p>
          <a:p>
            <a:r>
              <a:rPr lang="hr-HR" dirty="0"/>
              <a:t>Gušteri, zmije, pauci (terarij)</a:t>
            </a:r>
          </a:p>
          <a:p>
            <a:pPr lvl="1"/>
            <a:r>
              <a:rPr lang="hr-HR" dirty="0"/>
              <a:t>Potrebno održavanje vlage zraka</a:t>
            </a:r>
          </a:p>
          <a:p>
            <a:pPr lvl="1"/>
            <a:r>
              <a:rPr lang="hr-HR" dirty="0"/>
              <a:t>U određenim slučajevima potrebno je hraniti ih živim kukcima</a:t>
            </a:r>
          </a:p>
          <a:p>
            <a:pPr lvl="1"/>
            <a:r>
              <a:rPr lang="hr-HR" dirty="0"/>
              <a:t>Mogu biti sami od nekoliko dana do nekoliko tjedana</a:t>
            </a:r>
          </a:p>
        </p:txBody>
      </p:sp>
    </p:spTree>
    <p:extLst>
      <p:ext uri="{BB962C8B-B14F-4D97-AF65-F5344CB8AC3E}">
        <p14:creationId xmlns:p14="http://schemas.microsoft.com/office/powerpoint/2010/main" val="93280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F3AEB6-81E3-4696-8A88-692D7CF6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Krizna stanja koja se mogu dogoditi kućnim ljubimcima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1A51B7-3080-48F7-8FA2-AE78111B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Neočekivana bolest ili ozljeda</a:t>
            </a:r>
          </a:p>
          <a:p>
            <a:r>
              <a:rPr lang="hr-HR"/>
              <a:t>Za određene životinje je moguć pad raspoloženja u odsustvu vlasnika (psi)</a:t>
            </a:r>
          </a:p>
          <a:p>
            <a:r>
              <a:rPr lang="hr-HR"/>
              <a:t>Privremeni nestanak električne energije ili vode može odgoditi obrok ili onemogućiti filtraciju vode</a:t>
            </a:r>
          </a:p>
        </p:txBody>
      </p:sp>
    </p:spTree>
    <p:extLst>
      <p:ext uri="{BB962C8B-B14F-4D97-AF65-F5344CB8AC3E}">
        <p14:creationId xmlns:p14="http://schemas.microsoft.com/office/powerpoint/2010/main" val="335111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56FAF5-E6D1-49EB-AD76-2670E4A9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Krizna stanja koja mogu izazvati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26064A-570D-4042-8B18-D8167F073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Mogu obaviti nuždu u kući, na nepredviđenom mjestu</a:t>
            </a:r>
          </a:p>
          <a:p>
            <a:endParaRPr lang="hr-HR"/>
          </a:p>
          <a:p>
            <a:r>
              <a:rPr lang="hr-HR" dirty="0"/>
              <a:t>Mogu praviti buku </a:t>
            </a:r>
          </a:p>
          <a:p>
            <a:pPr lvl="1"/>
            <a:r>
              <a:rPr lang="hr-HR" dirty="0"/>
              <a:t>Moguće detektirati intenzitet i trajanje buke u prostoru te dojaviti vlasniku</a:t>
            </a:r>
          </a:p>
          <a:p>
            <a:r>
              <a:rPr lang="hr-HR" dirty="0"/>
              <a:t>Oštećenje različitih predmeta u kući</a:t>
            </a:r>
          </a:p>
        </p:txBody>
      </p:sp>
    </p:spTree>
    <p:extLst>
      <p:ext uri="{BB962C8B-B14F-4D97-AF65-F5344CB8AC3E}">
        <p14:creationId xmlns:p14="http://schemas.microsoft.com/office/powerpoint/2010/main" val="345735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FCABD1-347F-4588-8537-0B7BE8B8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Mogućnost nadogradnje sustava da služi i za skrb o bilju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609F62-2830-4431-873A-BE54A6F9E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Jedini slučaj u kojem je ova nadogradnja moguća je u promjeni vode u akvarijima</a:t>
            </a:r>
          </a:p>
          <a:p>
            <a:r>
              <a:rPr lang="hr-HR" dirty="0"/>
              <a:t>Životinjski urin i izmet mogu prenositi bolesti</a:t>
            </a:r>
          </a:p>
          <a:p>
            <a:endParaRPr lang="hr-HR"/>
          </a:p>
          <a:p>
            <a:r>
              <a:rPr lang="hr-HR" dirty="0"/>
              <a:t>Za skrb o bilju je potreban poseban sustav koji prati vlažnost zemlje te zalijeva po potrebi </a:t>
            </a:r>
          </a:p>
        </p:txBody>
      </p:sp>
    </p:spTree>
    <p:extLst>
      <p:ext uri="{BB962C8B-B14F-4D97-AF65-F5344CB8AC3E}">
        <p14:creationId xmlns:p14="http://schemas.microsoft.com/office/powerpoint/2010/main" val="240893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EB8B3-E98C-4986-82F0-55EB8CC8A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Uvid u statistiku događaja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2E41BB-A452-4A70-8255-A02FCF3B2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Unos vode i hrane </a:t>
            </a:r>
          </a:p>
          <a:p>
            <a:r>
              <a:rPr lang="hr-HR" dirty="0"/>
              <a:t>Obavljanje nužde</a:t>
            </a:r>
          </a:p>
          <a:p>
            <a:r>
              <a:rPr lang="hr-HR" dirty="0"/>
              <a:t>Lokacija ljubimca</a:t>
            </a:r>
          </a:p>
          <a:p>
            <a:pPr lvl="1"/>
            <a:r>
              <a:rPr lang="hr-HR" dirty="0"/>
              <a:t>Primjer: ako pas pobjegne, moguće ga je pronaći pomoći GPS-a</a:t>
            </a:r>
          </a:p>
          <a:p>
            <a:r>
              <a:rPr lang="hr-HR" dirty="0"/>
              <a:t>Kamera koja omogućava uvid u trenutno stanje preko interneta </a:t>
            </a:r>
          </a:p>
        </p:txBody>
      </p:sp>
    </p:spTree>
    <p:extLst>
      <p:ext uri="{BB962C8B-B14F-4D97-AF65-F5344CB8AC3E}">
        <p14:creationId xmlns:p14="http://schemas.microsoft.com/office/powerpoint/2010/main" val="276792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BAF793-F208-4DB1-B0BB-9C083FFE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Postojeća </a:t>
            </a:r>
            <a:r>
              <a:rPr lang="sr-Latn-RS" err="1"/>
              <a:t>rješenja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F3ED84-A073-4D2D-B48E-90227934E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>
                <a:hlinkClick r:id="rId2"/>
              </a:rPr>
              <a:t>http://autopets.com/</a:t>
            </a:r>
            <a:r>
              <a:rPr lang="sr-Latn-RS"/>
              <a:t> -</a:t>
            </a:r>
            <a:r>
              <a:rPr lang="sr-Latn-RS" err="1"/>
              <a:t>Feed-Safe</a:t>
            </a:r>
          </a:p>
          <a:p>
            <a:r>
              <a:rPr lang="sr-Latn-RS">
                <a:hlinkClick r:id="rId3"/>
              </a:rPr>
              <a:t>https://youtu.be/9tmJWyuq47w</a:t>
            </a:r>
            <a:r>
              <a:rPr lang="sr-Latn-RS"/>
              <a:t> - </a:t>
            </a:r>
            <a:r>
              <a:rPr lang="sr-Latn-RS" err="1"/>
              <a:t>PetCube</a:t>
            </a:r>
          </a:p>
          <a:p>
            <a:r>
              <a:rPr lang="sr-Latn-RS">
                <a:hlinkClick r:id="rId4"/>
              </a:rPr>
              <a:t>https://youtu.be/p6xhcP9I3TY?list=PLfHB7CSHX3XCs6vvMTjgYFIjJy87dP23g</a:t>
            </a:r>
            <a:r>
              <a:rPr lang="sr-Latn-RS"/>
              <a:t> - </a:t>
            </a:r>
            <a:r>
              <a:rPr lang="sr-Latn-RS" err="1"/>
              <a:t>CleverPet</a:t>
            </a:r>
          </a:p>
          <a:p>
            <a:r>
              <a:rPr lang="sr-Latn-RS">
                <a:hlinkClick r:id="rId5"/>
              </a:rPr>
              <a:t>https://youtu.be/id55R3jGkj0</a:t>
            </a:r>
            <a:r>
              <a:rPr lang="sr-Latn-RS"/>
              <a:t> - </a:t>
            </a:r>
            <a:r>
              <a:rPr lang="sr-Latn-RS" err="1"/>
              <a:t>Scoop</a:t>
            </a:r>
            <a:r>
              <a:rPr lang="sr-Latn-RS"/>
              <a:t> </a:t>
            </a:r>
            <a:r>
              <a:rPr lang="sr-Latn-RS" err="1"/>
              <a:t>Free</a:t>
            </a:r>
          </a:p>
          <a:p>
            <a:r>
              <a:rPr lang="sr-Latn-RS">
                <a:hlinkClick r:id="rId6"/>
              </a:rPr>
              <a:t>https://youtu.be/e4PaCFL1js0</a:t>
            </a:r>
            <a:r>
              <a:rPr lang="sr-Latn-RS"/>
              <a:t> - </a:t>
            </a:r>
            <a:r>
              <a:rPr lang="sr-Latn-RS" err="1"/>
              <a:t>Litter</a:t>
            </a:r>
            <a:r>
              <a:rPr lang="sr-Latn-RS"/>
              <a:t> Robot</a:t>
            </a:r>
          </a:p>
          <a:p>
            <a:r>
              <a:rPr lang="sr-Latn-RS">
                <a:hlinkClick r:id="rId7"/>
              </a:rPr>
              <a:t>https://youtu.be/jzwJPUmpATg</a:t>
            </a:r>
            <a:r>
              <a:rPr lang="sr-Latn-RS"/>
              <a:t> - </a:t>
            </a:r>
            <a:r>
              <a:rPr lang="sr-Latn-RS" err="1"/>
              <a:t>PetSafe</a:t>
            </a:r>
          </a:p>
          <a:p>
            <a:r>
              <a:rPr lang="sr-Latn-RS">
                <a:hlinkClick r:id="rId8"/>
              </a:rPr>
              <a:t>https://youtu.be/WHyhfdVskJA</a:t>
            </a:r>
            <a:r>
              <a:rPr lang="sr-Latn-RS"/>
              <a:t> - </a:t>
            </a:r>
            <a:r>
              <a:rPr lang="sr-Latn-RS" err="1"/>
              <a:t>Drinkwell</a:t>
            </a:r>
            <a:r>
              <a:rPr lang="sr-Latn-RS"/>
              <a:t> Pet </a:t>
            </a:r>
            <a:r>
              <a:rPr lang="sr-Latn-RS" err="1"/>
              <a:t>Fountain</a:t>
            </a:r>
          </a:p>
          <a:p>
            <a:r>
              <a:rPr lang="sr-Latn-RS">
                <a:hlinkClick r:id="rId9"/>
              </a:rPr>
              <a:t>https://www.youtube.com/watch?v=AV412YPT5VQ</a:t>
            </a:r>
            <a:r>
              <a:rPr lang="sr-Latn-RS"/>
              <a:t> - </a:t>
            </a:r>
            <a:r>
              <a:rPr lang="sr-Latn-RS" err="1"/>
              <a:t>Fish</a:t>
            </a:r>
            <a:r>
              <a:rPr lang="sr-Latn-RS"/>
              <a:t> </a:t>
            </a:r>
            <a:r>
              <a:rPr lang="sr-Latn-RS" err="1"/>
              <a:t>Feeder</a:t>
            </a:r>
          </a:p>
        </p:txBody>
      </p:sp>
    </p:spTree>
    <p:extLst>
      <p:ext uri="{BB962C8B-B14F-4D97-AF65-F5344CB8AC3E}">
        <p14:creationId xmlns:p14="http://schemas.microsoft.com/office/powerpoint/2010/main" val="1849781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Široki zaslon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Ion</vt:lpstr>
      <vt:lpstr>PetCare</vt:lpstr>
      <vt:lpstr>Potrebe ljubimaca</vt:lpstr>
      <vt:lpstr>Potrebe ljubimaca</vt:lpstr>
      <vt:lpstr>Potrebe ljubimaca</vt:lpstr>
      <vt:lpstr>Krizna stanja koja se mogu dogoditi kućnim ljubimcima</vt:lpstr>
      <vt:lpstr>Krizna stanja koja mogu izazvati</vt:lpstr>
      <vt:lpstr>Mogućnost nadogradnje sustava da služi i za skrb o bilju</vt:lpstr>
      <vt:lpstr>Uvid u statistiku događaja</vt:lpstr>
      <vt:lpstr>Postojeća rješenja</vt:lpstr>
      <vt:lpstr>PetCare projekt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PetCare</dc:title>
  <dc:creator>Matteo Samsa</dc:creator>
  <cp:revision>79</cp:revision>
  <dcterms:created xsi:type="dcterms:W3CDTF">2019-03-20T20:28:11Z</dcterms:created>
  <dcterms:modified xsi:type="dcterms:W3CDTF">2019-03-21T01:19:46Z</dcterms:modified>
</cp:coreProperties>
</file>