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Uredite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9E-461E-4C63-A306-EB476F63EBD2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13FC4-AE2E-41D8-8FA4-863A3C9A3CF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39494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9E-461E-4C63-A306-EB476F63EBD2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13FC4-AE2E-41D8-8FA4-863A3C9A3CF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87799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9E-461E-4C63-A306-EB476F63EBD2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13FC4-AE2E-41D8-8FA4-863A3C9A3CF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63144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9E-461E-4C63-A306-EB476F63EBD2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13FC4-AE2E-41D8-8FA4-863A3C9A3CF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7265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9E-461E-4C63-A306-EB476F63EBD2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13FC4-AE2E-41D8-8FA4-863A3C9A3CF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739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9E-461E-4C63-A306-EB476F63EBD2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13FC4-AE2E-41D8-8FA4-863A3C9A3CF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3162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9E-461E-4C63-A306-EB476F63EBD2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13FC4-AE2E-41D8-8FA4-863A3C9A3CF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2598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9E-461E-4C63-A306-EB476F63EBD2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13FC4-AE2E-41D8-8FA4-863A3C9A3CF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2055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9E-461E-4C63-A306-EB476F63EBD2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13FC4-AE2E-41D8-8FA4-863A3C9A3CF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22942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9E-461E-4C63-A306-EB476F63EBD2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13FC4-AE2E-41D8-8FA4-863A3C9A3CF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3547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18E9E-461E-4C63-A306-EB476F63EBD2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13FC4-AE2E-41D8-8FA4-863A3C9A3CF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5611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18E9E-461E-4C63-A306-EB476F63EBD2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13FC4-AE2E-41D8-8FA4-863A3C9A3CFE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43528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71296" y="222594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hr-HR" dirty="0"/>
              <a:t>Nadzor sigurnosti u domu</a:t>
            </a:r>
            <a:br>
              <a:rPr lang="hr-HR" dirty="0"/>
            </a:br>
            <a:r>
              <a:rPr lang="hr-HR" dirty="0"/>
              <a:t>Izvedbeno rješenje</a:t>
            </a:r>
            <a:br>
              <a:rPr lang="hr-HR" dirty="0"/>
            </a:br>
            <a:endParaRPr lang="hr-HR" dirty="0"/>
          </a:p>
        </p:txBody>
      </p:sp>
      <p:sp>
        <p:nvSpPr>
          <p:cNvPr id="5" name="TekstniOkvir 4"/>
          <p:cNvSpPr txBox="1"/>
          <p:nvPr/>
        </p:nvSpPr>
        <p:spPr>
          <a:xfrm>
            <a:off x="9306075" y="4472250"/>
            <a:ext cx="26643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Luka </a:t>
            </a:r>
            <a:r>
              <a:rPr lang="hr-HR" dirty="0" err="1"/>
              <a:t>Berać</a:t>
            </a:r>
            <a:endParaRPr lang="hr-HR" dirty="0"/>
          </a:p>
          <a:p>
            <a:r>
              <a:rPr lang="hr-HR" dirty="0"/>
              <a:t>Matija Jurišić</a:t>
            </a:r>
          </a:p>
          <a:p>
            <a:r>
              <a:rPr lang="hr-HR" dirty="0"/>
              <a:t>Luka </a:t>
            </a:r>
            <a:r>
              <a:rPr lang="hr-HR" dirty="0" err="1"/>
              <a:t>Žugaj</a:t>
            </a:r>
            <a:endParaRPr lang="hr-HR" dirty="0"/>
          </a:p>
          <a:p>
            <a:r>
              <a:rPr lang="hr-HR" dirty="0"/>
              <a:t>Filip Mikulić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137555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pažnji !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Nadzor sigurnosti u domu</a:t>
            </a:r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r>
              <a:rPr lang="hr-HR" dirty="0" smtClean="0"/>
              <a:t>Luka </a:t>
            </a:r>
            <a:r>
              <a:rPr lang="hr-HR" dirty="0" err="1" smtClean="0"/>
              <a:t>Berać</a:t>
            </a:r>
            <a:endParaRPr lang="hr-HR" dirty="0" smtClean="0"/>
          </a:p>
          <a:p>
            <a:r>
              <a:rPr lang="hr-HR" dirty="0" smtClean="0"/>
              <a:t>Matija Jurišić</a:t>
            </a:r>
          </a:p>
          <a:p>
            <a:r>
              <a:rPr lang="hr-HR" dirty="0" smtClean="0"/>
              <a:t>Luka </a:t>
            </a:r>
            <a:r>
              <a:rPr lang="hr-HR" dirty="0" err="1" smtClean="0"/>
              <a:t>Žugaj</a:t>
            </a:r>
            <a:endParaRPr lang="hr-HR" dirty="0" smtClean="0"/>
          </a:p>
          <a:p>
            <a:r>
              <a:rPr lang="hr-HR" dirty="0" smtClean="0"/>
              <a:t>Filip Mikulić</a:t>
            </a: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23046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/>
              <a:t>Projekt</a:t>
            </a:r>
          </a:p>
          <a:p>
            <a:pPr lvl="0"/>
            <a:r>
              <a:rPr lang="hr-HR" dirty="0"/>
              <a:t>Specifikacije komponenti</a:t>
            </a:r>
          </a:p>
          <a:p>
            <a:pPr lvl="0"/>
            <a:r>
              <a:rPr lang="hr-HR" dirty="0" err="1"/>
              <a:t>Timeline</a:t>
            </a:r>
            <a:endParaRPr lang="hr-HR" dirty="0"/>
          </a:p>
          <a:p>
            <a:pPr lvl="0"/>
            <a:r>
              <a:rPr lang="hr-HR" dirty="0" err="1"/>
              <a:t>Primporedajni</a:t>
            </a:r>
            <a:r>
              <a:rPr lang="hr-HR" dirty="0"/>
              <a:t> protokoli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89567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Projekt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Arduino</a:t>
            </a:r>
            <a:r>
              <a:rPr lang="hr-HR" dirty="0"/>
              <a:t> MEGA 2560 </a:t>
            </a:r>
            <a:r>
              <a:rPr lang="hr-HR" dirty="0" err="1" smtClean="0"/>
              <a:t>mikrokontroler</a:t>
            </a:r>
            <a:r>
              <a:rPr lang="hr-HR" dirty="0" smtClean="0"/>
              <a:t> </a:t>
            </a:r>
            <a:r>
              <a:rPr lang="hr-HR" dirty="0"/>
              <a:t>s ESP-F </a:t>
            </a:r>
            <a:r>
              <a:rPr lang="hr-HR" dirty="0" err="1"/>
              <a:t>WiFi</a:t>
            </a:r>
            <a:r>
              <a:rPr lang="hr-HR" dirty="0"/>
              <a:t> modulom i </a:t>
            </a:r>
            <a:r>
              <a:rPr lang="hr-HR" dirty="0" smtClean="0"/>
              <a:t>odgovarajućim senzorima </a:t>
            </a:r>
            <a:r>
              <a:rPr lang="hr-HR" dirty="0"/>
              <a:t>realizirat će se sustav koji detektira opasnosti koje prijete stambenom prostoru</a:t>
            </a:r>
          </a:p>
        </p:txBody>
      </p:sp>
      <p:pic>
        <p:nvPicPr>
          <p:cNvPr id="4" name="Slika 3"/>
          <p:cNvPicPr/>
          <p:nvPr/>
        </p:nvPicPr>
        <p:blipFill>
          <a:blip r:embed="rId2"/>
          <a:stretch>
            <a:fillRect/>
          </a:stretch>
        </p:blipFill>
        <p:spPr>
          <a:xfrm>
            <a:off x="1295399" y="3176465"/>
            <a:ext cx="10292255" cy="3287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196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Specifikacije komponenti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Senzor dima </a:t>
            </a:r>
            <a:r>
              <a:rPr lang="hr-HR" dirty="0" smtClean="0"/>
              <a:t>MQ-2</a:t>
            </a:r>
          </a:p>
          <a:p>
            <a:r>
              <a:rPr lang="hr-HR" dirty="0"/>
              <a:t>PIR </a:t>
            </a:r>
            <a:r>
              <a:rPr lang="hr-HR" dirty="0" smtClean="0"/>
              <a:t>senzor pokreta</a:t>
            </a:r>
          </a:p>
          <a:p>
            <a:r>
              <a:rPr lang="hr-HR" dirty="0"/>
              <a:t>Senzor vlage i temperature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09066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Senzor dima MQ-2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• Detektira: pare nafte i benzina, butan, propan, metan, etanol(alkohol), vodik, dim</a:t>
            </a:r>
            <a:br>
              <a:rPr lang="hr-HR" dirty="0"/>
            </a:br>
            <a:r>
              <a:rPr lang="hr-HR" dirty="0"/>
              <a:t>• Dimenzije: 32mm x 22mm x 27mm</a:t>
            </a:r>
            <a:br>
              <a:rPr lang="hr-HR" dirty="0"/>
            </a:br>
            <a:r>
              <a:rPr lang="hr-HR" dirty="0"/>
              <a:t>• Napon: 5V</a:t>
            </a:r>
            <a:br>
              <a:rPr lang="hr-HR" dirty="0"/>
            </a:br>
            <a:r>
              <a:rPr lang="hr-HR" dirty="0"/>
              <a:t>• Digitalni(HIGH/LOW) i analogni(0V-5V) izlaz</a:t>
            </a:r>
            <a:br>
              <a:rPr lang="hr-HR" dirty="0"/>
            </a:br>
            <a:r>
              <a:rPr lang="hr-HR" dirty="0"/>
              <a:t>• S LM393 </a:t>
            </a:r>
            <a:r>
              <a:rPr lang="hr-HR" dirty="0" err="1"/>
              <a:t>komparatorom</a:t>
            </a:r>
            <a:endParaRPr lang="hr-HR" dirty="0"/>
          </a:p>
          <a:p>
            <a:endParaRPr lang="hr-HR" dirty="0"/>
          </a:p>
        </p:txBody>
      </p:sp>
      <p:pic>
        <p:nvPicPr>
          <p:cNvPr id="4" name="Slika 3"/>
          <p:cNvPicPr/>
          <p:nvPr/>
        </p:nvPicPr>
        <p:blipFill>
          <a:blip r:embed="rId2"/>
          <a:stretch>
            <a:fillRect/>
          </a:stretch>
        </p:blipFill>
        <p:spPr>
          <a:xfrm>
            <a:off x="7960185" y="2915755"/>
            <a:ext cx="3832422" cy="2744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8881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PIR senzor pokreta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Output: digitalni -&gt; Visoko 3V kad je detektiran pokret</a:t>
            </a:r>
          </a:p>
          <a:p>
            <a:r>
              <a:rPr lang="hr-HR" dirty="0"/>
              <a:t>Raspon osjetljivosti: do 6 metara raspon detekcije 110 ° x 70 °</a:t>
            </a:r>
          </a:p>
          <a:p>
            <a:r>
              <a:rPr lang="hr-HR" dirty="0"/>
              <a:t>Napajanje: 5V</a:t>
            </a:r>
          </a:p>
        </p:txBody>
      </p:sp>
      <p:pic>
        <p:nvPicPr>
          <p:cNvPr id="5" name="Slika 4"/>
          <p:cNvPicPr/>
          <p:nvPr/>
        </p:nvPicPr>
        <p:blipFill>
          <a:blip r:embed="rId2"/>
          <a:stretch>
            <a:fillRect/>
          </a:stretch>
        </p:blipFill>
        <p:spPr>
          <a:xfrm>
            <a:off x="3595458" y="3488132"/>
            <a:ext cx="4760266" cy="2688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723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Senzor vlage i temperature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Ovaj senzor uključuje mjerenje vlage komponentom otpornog tipa i komponentu za mjerenje temperature (NTC), te se spaja na 8-bitni </a:t>
            </a:r>
            <a:r>
              <a:rPr lang="hr-HR" dirty="0" err="1"/>
              <a:t>mikrokontroler</a:t>
            </a:r>
            <a:r>
              <a:rPr lang="hr-HR" dirty="0"/>
              <a:t>, nudeći izvrsnu kvalitetu, brz odziv, otpornost na smetnje i isplativost.</a:t>
            </a:r>
          </a:p>
        </p:txBody>
      </p:sp>
      <p:pic>
        <p:nvPicPr>
          <p:cNvPr id="4" name="Slika 3"/>
          <p:cNvPicPr/>
          <p:nvPr/>
        </p:nvPicPr>
        <p:blipFill>
          <a:blip r:embed="rId2"/>
          <a:stretch>
            <a:fillRect/>
          </a:stretch>
        </p:blipFill>
        <p:spPr>
          <a:xfrm>
            <a:off x="4314890" y="3552091"/>
            <a:ext cx="3562219" cy="228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295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hr-HR" dirty="0" err="1"/>
              <a:t>Timeline</a:t>
            </a:r>
            <a:endParaRPr lang="hr-HR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20.5 Spajanje svih senzora na </a:t>
            </a:r>
            <a:r>
              <a:rPr lang="hr-HR" dirty="0" err="1"/>
              <a:t>Arduino</a:t>
            </a:r>
            <a:r>
              <a:rPr lang="hr-HR" dirty="0"/>
              <a:t> i provjera njihove ispravnosti</a:t>
            </a:r>
          </a:p>
          <a:p>
            <a:r>
              <a:rPr lang="hr-HR" dirty="0"/>
              <a:t>22.5 Spajanje i slanje obavijesti na mobilnu aplikaciju preko modula ESP8266</a:t>
            </a:r>
          </a:p>
          <a:p>
            <a:r>
              <a:rPr lang="hr-HR" dirty="0"/>
              <a:t>25.5 Dodavanje funkcija koje omogućavaju korisničke konfiguracije (dolazak/odlazak iz kuće, prisutnost u kuhinji)</a:t>
            </a:r>
          </a:p>
          <a:p>
            <a:r>
              <a:rPr lang="hr-HR" dirty="0"/>
              <a:t>29.5 Testiranje ispravnosti cjelokupnog sustava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70868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hr-HR" dirty="0" err="1"/>
              <a:t>Primporedajni</a:t>
            </a:r>
            <a:r>
              <a:rPr lang="hr-HR" dirty="0"/>
              <a:t> protokoli</a:t>
            </a:r>
            <a:r>
              <a:rPr lang="hr-HR" b="1" dirty="0"/>
              <a:t/>
            </a:r>
            <a:br>
              <a:rPr lang="hr-HR" b="1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Nakon spajanja svakog senzora, osoba koja je zadužena za spajanje, obavijestit će ostale članove tima o ispravnosti i uspješnosti povezivanja </a:t>
            </a:r>
            <a:r>
              <a:rPr lang="hr-HR" dirty="0" smtClean="0"/>
              <a:t>senzora</a:t>
            </a:r>
            <a:endParaRPr lang="hr-HR" dirty="0"/>
          </a:p>
          <a:p>
            <a:r>
              <a:rPr lang="hr-HR" dirty="0" smtClean="0"/>
              <a:t>Osoba </a:t>
            </a:r>
            <a:r>
              <a:rPr lang="hr-HR" dirty="0"/>
              <a:t>zadužena za rad sa ESP modulom će potvrditi ispravnost </a:t>
            </a:r>
            <a:r>
              <a:rPr lang="hr-HR" dirty="0" smtClean="0"/>
              <a:t>istog</a:t>
            </a:r>
          </a:p>
          <a:p>
            <a:r>
              <a:rPr lang="hr-HR" dirty="0" smtClean="0"/>
              <a:t>U </a:t>
            </a:r>
            <a:r>
              <a:rPr lang="hr-HR" dirty="0"/>
              <a:t>razgovoru s korisnikom izvršit će se potrebne provjere i testiranja postojećeg rješenja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008543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</Words>
  <Application>Microsoft Office PowerPoint</Application>
  <PresentationFormat>Široki zaslon</PresentationFormat>
  <Paragraphs>41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sustava Office</vt:lpstr>
      <vt:lpstr>Nadzor sigurnosti u domu Izvedbeno rješenje </vt:lpstr>
      <vt:lpstr>PowerPointova prezentacija</vt:lpstr>
      <vt:lpstr>Projekt</vt:lpstr>
      <vt:lpstr>Specifikacije komponenti</vt:lpstr>
      <vt:lpstr>Senzor dima MQ-2</vt:lpstr>
      <vt:lpstr>PIR senzor pokreta</vt:lpstr>
      <vt:lpstr>Senzor vlage i temperature</vt:lpstr>
      <vt:lpstr>Timeline</vt:lpstr>
      <vt:lpstr>Primporedajni protokoli </vt:lpstr>
      <vt:lpstr>Hvala na pažnji 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Nadzor sigurnosti u domu Izvedbeno rješenje </dc:title>
  <dc:creator>Windows User</dc:creator>
  <cp:lastModifiedBy>Windows User</cp:lastModifiedBy>
  <cp:revision>1</cp:revision>
  <dcterms:created xsi:type="dcterms:W3CDTF">2019-05-16T21:55:19Z</dcterms:created>
  <dcterms:modified xsi:type="dcterms:W3CDTF">2019-05-16T21:55:40Z</dcterms:modified>
</cp:coreProperties>
</file>