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9E32-5FF1-4BC1-8A35-83ECCBB1E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00540-9CDD-45D5-96F7-BFC5F458B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C548B-3B20-4A24-BDD1-23EC38C2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ED1E6-176A-49F0-AD92-3D62CFC1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FD04-7DBB-49E6-871E-5E43933F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132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C34C-3375-4829-BF79-E16AE74E7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378F2-C7F2-40E3-A246-6F2530230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6FD8E-CE0A-4B9B-A512-5C2F29CF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4DE1E-0328-486B-9E00-185243A2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3D4EB-300C-4C05-A6ED-1F1A13D9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79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CF679-AA68-4F1E-B66E-F325E3A42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9B8B5-B64E-4A81-9D74-FA59E4C4F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6E50-6BC9-435F-AFE1-C66C7F22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15BF5-E016-4AB4-8A5B-15E2F66F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D93B5-2330-4A81-80CE-5765F0B0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36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7343-1F0A-49C2-810E-0267BCA6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A1BB-CC43-4637-AD63-9F011AC3C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94ECF-6E7D-45F0-B95A-554EE4BB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BEAAB-9DC9-4D5F-93D6-D7583FE8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BE4D5-40D3-402A-9F31-D4C73B11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387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507-F423-48CA-92B3-1390E63B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A2945-88A2-4F0F-8F98-E18617C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47D3E-318F-44E8-926A-A34BFDB5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99F81-CFD6-4FFF-ACB7-970C3BAC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AC93A-DDB6-45DC-B53E-67E0B9E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26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63E0-7E89-4A13-803F-D824924E5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453B-7FCC-4BF2-ADB3-2C3A93470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6597-5E51-4585-90EE-B9678407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830B8-AF17-4528-84C4-A16E6BBE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9B17-5BBB-4C33-B501-808B1355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8E2AB-CCED-4CBB-91D7-AD6AF10D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99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0A0B-403E-4A00-A2B3-90DCD488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2FA6C-EA8E-4595-94A9-F49821B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3C029-91A2-45BE-9F9E-2465ECDDA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E243B-CC98-46AF-BC84-8F383AB93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95EC7-859B-4A6D-AA3B-ABA0CE012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CF135-19A3-4405-890C-7E27857D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6F093-2EF1-4A58-8D51-3E4445DBD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49340-3FAF-4935-A92D-856BDE3A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738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E80-C5BE-4C94-BB32-2B43382C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AD8B4-3835-4B36-8F2B-7CEE7601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05418-23ED-46D1-BC6F-901D87F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D9BB4-B3AF-4BF7-A488-4E3F0FD9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9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8A4F5-ACFE-468D-B4D7-91C12E68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04EAF2-D350-4A92-A333-7E1CFEFA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9FCEE-2229-43ED-B48F-8851A3D8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90A8A-337E-4524-9F5D-DC3C48A9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81B-E2E2-43AB-81B7-2F039DAA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DD1D4-7874-461B-A428-C520763B0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C2901-47B3-47D0-A7D8-B7482ECC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3C41A-9642-4F3B-B73C-7EC4E21D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55B3C-B4CF-442E-9696-FD381877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50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768E1-D90B-4CE3-A932-F55E2C017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301EA-A0A8-4F90-8986-4A585B490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0E0ED-7E9F-43F4-8A5A-73527112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C085F-6F02-4111-828A-0CE4E9C1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365D-B908-426E-A78C-46898DB5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11A7F-2C97-4E27-BB94-AABABF97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205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903F5-01F6-4393-B840-DEAC9264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9A6C2-99EC-4D7B-BE8D-70093B22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58B9-9C90-4C47-94E8-2F56239A8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C400-2E0D-4246-A38E-BFDE4352B116}" type="datetimeFigureOut">
              <a:rPr lang="hr-HR" smtClean="0"/>
              <a:t>16.4.2019.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3FBC-1F3A-4D97-B51E-7B8E15A82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0793D-859D-48F9-9DCC-0B807C60A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10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A10D-0A24-49F0-8E8F-11E286A78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00332" y="232913"/>
            <a:ext cx="9144000" cy="1105350"/>
          </a:xfrm>
        </p:spPr>
        <p:txBody>
          <a:bodyPr>
            <a:normAutofit/>
          </a:bodyPr>
          <a:lstStyle/>
          <a:p>
            <a:r>
              <a:rPr lang="en-US" sz="5400" dirty="0"/>
              <a:t>PROJECT ASSIGNMENT</a:t>
            </a:r>
            <a:endParaRPr lang="hr-HR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E087C-1E62-44DA-B441-87EDCBD2A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3945" y="4675910"/>
            <a:ext cx="6948055" cy="1226127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MEASUREMENT AND PROCESS CONTROL SYSTEMS</a:t>
            </a:r>
          </a:p>
          <a:p>
            <a:r>
              <a:rPr lang="en-US" sz="2800" dirty="0" err="1"/>
              <a:t>DIYmeteo</a:t>
            </a:r>
            <a:r>
              <a:rPr lang="en-US" sz="2800" dirty="0"/>
              <a:t> – Meteorological station made out of waste material</a:t>
            </a:r>
            <a:endParaRPr lang="hr-HR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403901B-31B0-4F97-884C-05E4780A64A3}"/>
              </a:ext>
            </a:extLst>
          </p:cNvPr>
          <p:cNvSpPr txBox="1">
            <a:spLocks/>
          </p:cNvSpPr>
          <p:nvPr/>
        </p:nvSpPr>
        <p:spPr>
          <a:xfrm>
            <a:off x="4928754" y="5519737"/>
            <a:ext cx="6948055" cy="122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1880DC-973A-4DDA-AD97-64B094D64C47}"/>
              </a:ext>
            </a:extLst>
          </p:cNvPr>
          <p:cNvSpPr txBox="1">
            <a:spLocks/>
          </p:cNvSpPr>
          <p:nvPr/>
        </p:nvSpPr>
        <p:spPr>
          <a:xfrm>
            <a:off x="2691247" y="6515101"/>
            <a:ext cx="10953750" cy="1456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/>
              <a:t>Leonarda Gajdić</a:t>
            </a:r>
            <a:r>
              <a:rPr lang="en-US" sz="1800" dirty="0"/>
              <a:t>, </a:t>
            </a:r>
            <a:r>
              <a:rPr lang="hr-HR" sz="1800" dirty="0"/>
              <a:t>Tomislav Krvavica</a:t>
            </a:r>
            <a:r>
              <a:rPr lang="en-US" sz="1800" dirty="0"/>
              <a:t>, </a:t>
            </a:r>
            <a:r>
              <a:rPr lang="hr-HR" sz="1800" dirty="0"/>
              <a:t>Johannes </a:t>
            </a:r>
            <a:r>
              <a:rPr lang="hr-HR" sz="1800" dirty="0" err="1"/>
              <a:t>Pelz</a:t>
            </a:r>
            <a:r>
              <a:rPr lang="en-US" sz="1800" dirty="0"/>
              <a:t>, </a:t>
            </a:r>
            <a:r>
              <a:rPr lang="hr-HR" sz="1800" dirty="0"/>
              <a:t>Tom </a:t>
            </a:r>
            <a:r>
              <a:rPr lang="hr-HR" sz="1800" dirty="0" err="1"/>
              <a:t>Schwarting</a:t>
            </a:r>
            <a:r>
              <a:rPr lang="en-US" sz="1800" dirty="0"/>
              <a:t>, </a:t>
            </a:r>
            <a:r>
              <a:rPr lang="hr-HR" sz="1800" dirty="0"/>
              <a:t>Kristijan </a:t>
            </a:r>
            <a:r>
              <a:rPr lang="hr-HR" sz="1800" dirty="0" err="1"/>
              <a:t>Vešligaj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02967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a meteorological station from easy accessible material</a:t>
            </a:r>
          </a:p>
          <a:p>
            <a:r>
              <a:rPr lang="en-US" dirty="0"/>
              <a:t>Collecting all the necessary material for production</a:t>
            </a:r>
          </a:p>
          <a:p>
            <a:r>
              <a:rPr lang="en-US" dirty="0"/>
              <a:t>Writing instructions for high school students so they can replicate it</a:t>
            </a:r>
          </a:p>
          <a:p>
            <a:pPr lvl="1"/>
            <a:r>
              <a:rPr lang="en-US" dirty="0"/>
              <a:t>Writing step by step instructions for programming the hardware</a:t>
            </a:r>
          </a:p>
          <a:p>
            <a:pPr lvl="1"/>
            <a:r>
              <a:rPr lang="en-US" dirty="0"/>
              <a:t>Giving instructions about where can they find/buy components</a:t>
            </a: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PROJECT TASK AND GOALS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251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something useful</a:t>
            </a:r>
          </a:p>
          <a:p>
            <a:r>
              <a:rPr lang="en-US" dirty="0"/>
              <a:t>Getting practical experience</a:t>
            </a:r>
          </a:p>
          <a:p>
            <a:r>
              <a:rPr lang="en-US" dirty="0"/>
              <a:t>Educational experience (programming, wiring, deploying)</a:t>
            </a:r>
          </a:p>
          <a:p>
            <a:r>
              <a:rPr lang="en-US" dirty="0"/>
              <a:t>Knowing you don’t need a lot of money for something useful</a:t>
            </a:r>
          </a:p>
          <a:p>
            <a:r>
              <a:rPr lang="en-US" dirty="0"/>
              <a:t>Reusing the waste and helping the environment</a:t>
            </a: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PURPOSE AND NEED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323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791"/>
            <a:ext cx="10515600" cy="19714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Resources</a:t>
            </a:r>
          </a:p>
          <a:p>
            <a:pPr lvl="1"/>
            <a:r>
              <a:rPr lang="en-US" dirty="0"/>
              <a:t>Inability to procure a certain component out of waste</a:t>
            </a:r>
          </a:p>
          <a:p>
            <a:pPr lvl="1"/>
            <a:r>
              <a:rPr lang="en-US" dirty="0"/>
              <a:t>Need for buying cheap components and sensors</a:t>
            </a:r>
          </a:p>
          <a:p>
            <a:pPr lvl="1"/>
            <a:r>
              <a:rPr lang="en-US" dirty="0"/>
              <a:t>Imprecision of sensors</a:t>
            </a:r>
          </a:p>
          <a:p>
            <a:pPr lvl="1"/>
            <a:r>
              <a:rPr lang="en-US" dirty="0"/>
              <a:t>Robustness of the board in the end of implementation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LIMITATIONS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41EF1D-3C93-4008-937F-9B6636196AA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C73B22-3727-4CAD-BEA2-041D30123B7A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2B53CF-719A-4DF7-881D-71474161CC31}"/>
              </a:ext>
            </a:extLst>
          </p:cNvPr>
          <p:cNvSpPr txBox="1">
            <a:spLocks/>
          </p:cNvSpPr>
          <p:nvPr/>
        </p:nvSpPr>
        <p:spPr>
          <a:xfrm>
            <a:off x="838200" y="3081367"/>
            <a:ext cx="10515600" cy="14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Time</a:t>
            </a:r>
          </a:p>
          <a:p>
            <a:pPr lvl="1"/>
            <a:r>
              <a:rPr lang="en-US" dirty="0"/>
              <a:t>Completing the project checkpoints within the deadlines</a:t>
            </a:r>
          </a:p>
          <a:p>
            <a:pPr lvl="1"/>
            <a:r>
              <a:rPr lang="en-US" dirty="0"/>
              <a:t>Finishing the project by May, 30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E22D9AD-A097-4131-9D27-C1A9DB9E0DEB}"/>
              </a:ext>
            </a:extLst>
          </p:cNvPr>
          <p:cNvSpPr txBox="1">
            <a:spLocks/>
          </p:cNvSpPr>
          <p:nvPr/>
        </p:nvSpPr>
        <p:spPr>
          <a:xfrm>
            <a:off x="838200" y="4508062"/>
            <a:ext cx="10515600" cy="14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Money</a:t>
            </a:r>
          </a:p>
          <a:p>
            <a:pPr lvl="1"/>
            <a:r>
              <a:rPr lang="en-US" dirty="0"/>
              <a:t>Components that are bought must be cheap and easy to get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2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454"/>
            <a:ext cx="10515600" cy="1035021"/>
          </a:xfrm>
        </p:spPr>
        <p:txBody>
          <a:bodyPr/>
          <a:lstStyle/>
          <a:p>
            <a:r>
              <a:rPr lang="en-US" dirty="0"/>
              <a:t>People</a:t>
            </a:r>
          </a:p>
          <a:p>
            <a:pPr lvl="1"/>
            <a:r>
              <a:rPr lang="en-US" dirty="0"/>
              <a:t>Team members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-1" y="-2"/>
            <a:ext cx="791920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RESOURCES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8F40C0-DDD1-453F-A0BD-74541852F269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2C783C-92B9-4F80-9BCE-97F1BA0116AD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71D9FE0-0007-467B-BBBC-313679A04499}"/>
              </a:ext>
            </a:extLst>
          </p:cNvPr>
          <p:cNvSpPr txBox="1">
            <a:spLocks/>
          </p:cNvSpPr>
          <p:nvPr/>
        </p:nvSpPr>
        <p:spPr>
          <a:xfrm>
            <a:off x="838200" y="2711492"/>
            <a:ext cx="10515600" cy="13576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Waste material</a:t>
            </a:r>
          </a:p>
          <a:p>
            <a:pPr lvl="1"/>
            <a:r>
              <a:rPr lang="en-US" dirty="0"/>
              <a:t>Institutional waste that is no longer used</a:t>
            </a:r>
          </a:p>
          <a:p>
            <a:pPr lvl="1"/>
            <a:r>
              <a:rPr lang="en-US" dirty="0"/>
              <a:t>Waste from collection and disposal company SPEKTRA-MEDIA</a:t>
            </a:r>
          </a:p>
          <a:p>
            <a:pPr lvl="1"/>
            <a:r>
              <a:rPr lang="en-US" dirty="0"/>
              <a:t>Belongings of team members</a:t>
            </a:r>
          </a:p>
          <a:p>
            <a:pPr lvl="1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AC1683-B405-418E-85A4-18B7A79A25FA}"/>
              </a:ext>
            </a:extLst>
          </p:cNvPr>
          <p:cNvSpPr txBox="1">
            <a:spLocks/>
          </p:cNvSpPr>
          <p:nvPr/>
        </p:nvSpPr>
        <p:spPr>
          <a:xfrm>
            <a:off x="838200" y="4247162"/>
            <a:ext cx="10515600" cy="167546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Ready-made technologies</a:t>
            </a:r>
          </a:p>
          <a:p>
            <a:pPr lvl="1"/>
            <a:r>
              <a:rPr lang="en-US" dirty="0"/>
              <a:t>Microcontroller (Arduino)</a:t>
            </a:r>
          </a:p>
          <a:p>
            <a:pPr lvl="1"/>
            <a:r>
              <a:rPr lang="en-US" dirty="0"/>
              <a:t>Microchips (ESP8266)</a:t>
            </a:r>
          </a:p>
          <a:p>
            <a:pPr lvl="1"/>
            <a:r>
              <a:rPr lang="en-US" dirty="0"/>
              <a:t>Sensors</a:t>
            </a:r>
          </a:p>
          <a:p>
            <a:pPr lvl="1"/>
            <a:r>
              <a:rPr lang="en-US" dirty="0"/>
              <a:t>Communication technologies (Lora)</a:t>
            </a:r>
          </a:p>
        </p:txBody>
      </p:sp>
    </p:spTree>
    <p:extLst>
      <p:ext uri="{BB962C8B-B14F-4D97-AF65-F5344CB8AC3E}">
        <p14:creationId xmlns:p14="http://schemas.microsoft.com/office/powerpoint/2010/main" val="3243794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8730"/>
            <a:ext cx="10515600" cy="1035021"/>
          </a:xfrm>
        </p:spPr>
        <p:txBody>
          <a:bodyPr/>
          <a:lstStyle/>
          <a:p>
            <a:r>
              <a:rPr lang="en-US" dirty="0"/>
              <a:t>Invariable deadlines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-1" y="-2"/>
            <a:ext cx="791920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DEADLINES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8F40C0-DDD1-453F-A0BD-74541852F269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2C783C-92B9-4F80-9BCE-97F1BA0116AD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F5D766-D856-408C-A524-6AF9468E8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497" y="1948852"/>
            <a:ext cx="5438775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21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215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PROJECT ASSIGNMENT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PROBLEM</dc:title>
  <dc:creator>Leonarda Gajdić</dc:creator>
  <cp:lastModifiedBy>Leonarda Gajdić</cp:lastModifiedBy>
  <cp:revision>15</cp:revision>
  <dcterms:created xsi:type="dcterms:W3CDTF">2019-03-20T19:46:15Z</dcterms:created>
  <dcterms:modified xsi:type="dcterms:W3CDTF">2019-04-16T13:32:32Z</dcterms:modified>
</cp:coreProperties>
</file>