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61"/>
            <p14:sldId id="262"/>
            <p14:sldId id="263"/>
            <p14:sldId id="264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681E9B-2D90-4878-9DED-B5BA9B44AED2}" v="9" dt="2019-03-28T14:32:10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Čaplinskij" userId="0fb12a700b13c812" providerId="LiveId" clId="{8A681E9B-2D90-4878-9DED-B5BA9B44AED2}"/>
    <pc:docChg chg="undo custSel addSld delSld modSld sldOrd modSection">
      <pc:chgData name="Viktor Čaplinskij" userId="0fb12a700b13c812" providerId="LiveId" clId="{8A681E9B-2D90-4878-9DED-B5BA9B44AED2}" dt="2019-03-28T14:36:49.183" v="1447" actId="403"/>
      <pc:docMkLst>
        <pc:docMk/>
      </pc:docMkLst>
      <pc:sldChg chg="modSp">
        <pc:chgData name="Viktor Čaplinskij" userId="0fb12a700b13c812" providerId="LiveId" clId="{8A681E9B-2D90-4878-9DED-B5BA9B44AED2}" dt="2019-03-28T14:13:02.285" v="28" actId="20577"/>
        <pc:sldMkLst>
          <pc:docMk/>
          <pc:sldMk cId="2727054066" sldId="256"/>
        </pc:sldMkLst>
        <pc:spChg chg="mod">
          <ac:chgData name="Viktor Čaplinskij" userId="0fb12a700b13c812" providerId="LiveId" clId="{8A681E9B-2D90-4878-9DED-B5BA9B44AED2}" dt="2019-03-28T14:13:02.285" v="28" actId="20577"/>
          <ac:spMkLst>
            <pc:docMk/>
            <pc:sldMk cId="2727054066" sldId="256"/>
            <ac:spMk id="3" creationId="{0E619865-0CA9-46F5-8BA3-C697D5369E6F}"/>
          </ac:spMkLst>
        </pc:spChg>
      </pc:sldChg>
      <pc:sldChg chg="add del">
        <pc:chgData name="Viktor Čaplinskij" userId="0fb12a700b13c812" providerId="LiveId" clId="{8A681E9B-2D90-4878-9DED-B5BA9B44AED2}" dt="2019-03-28T14:32:15.729" v="1445" actId="2696"/>
        <pc:sldMkLst>
          <pc:docMk/>
          <pc:sldMk cId="3456602371" sldId="257"/>
        </pc:sldMkLst>
      </pc:sldChg>
      <pc:sldChg chg="add del">
        <pc:chgData name="Viktor Čaplinskij" userId="0fb12a700b13c812" providerId="LiveId" clId="{8A681E9B-2D90-4878-9DED-B5BA9B44AED2}" dt="2019-03-28T14:32:14.492" v="1444" actId="2696"/>
        <pc:sldMkLst>
          <pc:docMk/>
          <pc:sldMk cId="3186590084" sldId="258"/>
        </pc:sldMkLst>
      </pc:sldChg>
      <pc:sldChg chg="add del">
        <pc:chgData name="Viktor Čaplinskij" userId="0fb12a700b13c812" providerId="LiveId" clId="{8A681E9B-2D90-4878-9DED-B5BA9B44AED2}" dt="2019-03-28T14:32:13.706" v="1443" actId="2696"/>
        <pc:sldMkLst>
          <pc:docMk/>
          <pc:sldMk cId="163969171" sldId="259"/>
        </pc:sldMkLst>
      </pc:sldChg>
      <pc:sldChg chg="add del ord">
        <pc:chgData name="Viktor Čaplinskij" userId="0fb12a700b13c812" providerId="LiveId" clId="{8A681E9B-2D90-4878-9DED-B5BA9B44AED2}" dt="2019-03-28T14:32:10.718" v="1442"/>
        <pc:sldMkLst>
          <pc:docMk/>
          <pc:sldMk cId="2069510732" sldId="260"/>
        </pc:sldMkLst>
      </pc:sldChg>
      <pc:sldChg chg="modSp add ord">
        <pc:chgData name="Viktor Čaplinskij" userId="0fb12a700b13c812" providerId="LiveId" clId="{8A681E9B-2D90-4878-9DED-B5BA9B44AED2}" dt="2019-03-28T14:24:27.457" v="954" actId="403"/>
        <pc:sldMkLst>
          <pc:docMk/>
          <pc:sldMk cId="3504183722" sldId="261"/>
        </pc:sldMkLst>
        <pc:spChg chg="mod">
          <ac:chgData name="Viktor Čaplinskij" userId="0fb12a700b13c812" providerId="LiveId" clId="{8A681E9B-2D90-4878-9DED-B5BA9B44AED2}" dt="2019-03-28T14:24:20.310" v="952" actId="20577"/>
          <ac:spMkLst>
            <pc:docMk/>
            <pc:sldMk cId="3504183722" sldId="261"/>
            <ac:spMk id="2" creationId="{7BFB626F-1BA2-4ABF-9417-3C1BC184420B}"/>
          </ac:spMkLst>
        </pc:spChg>
        <pc:spChg chg="mod">
          <ac:chgData name="Viktor Čaplinskij" userId="0fb12a700b13c812" providerId="LiveId" clId="{8A681E9B-2D90-4878-9DED-B5BA9B44AED2}" dt="2019-03-28T14:24:27.457" v="954" actId="403"/>
          <ac:spMkLst>
            <pc:docMk/>
            <pc:sldMk cId="3504183722" sldId="261"/>
            <ac:spMk id="3" creationId="{1E83ED86-6274-43D4-B2D4-DF546EF2192A}"/>
          </ac:spMkLst>
        </pc:spChg>
      </pc:sldChg>
      <pc:sldChg chg="modSp add del">
        <pc:chgData name="Viktor Čaplinskij" userId="0fb12a700b13c812" providerId="LiveId" clId="{8A681E9B-2D90-4878-9DED-B5BA9B44AED2}" dt="2019-03-28T14:32:03.776" v="1435" actId="2696"/>
        <pc:sldMkLst>
          <pc:docMk/>
          <pc:sldMk cId="4220290019" sldId="262"/>
        </pc:sldMkLst>
        <pc:spChg chg="mod">
          <ac:chgData name="Viktor Čaplinskij" userId="0fb12a700b13c812" providerId="LiveId" clId="{8A681E9B-2D90-4878-9DED-B5BA9B44AED2}" dt="2019-03-28T14:23:26.779" v="895" actId="20577"/>
          <ac:spMkLst>
            <pc:docMk/>
            <pc:sldMk cId="4220290019" sldId="262"/>
            <ac:spMk id="2" creationId="{0E27C681-024D-4D81-9D0D-B4CA6DB7F05D}"/>
          </ac:spMkLst>
        </pc:spChg>
        <pc:spChg chg="mod">
          <ac:chgData name="Viktor Čaplinskij" userId="0fb12a700b13c812" providerId="LiveId" clId="{8A681E9B-2D90-4878-9DED-B5BA9B44AED2}" dt="2019-03-28T14:23:46.864" v="903" actId="20577"/>
          <ac:spMkLst>
            <pc:docMk/>
            <pc:sldMk cId="4220290019" sldId="262"/>
            <ac:spMk id="3" creationId="{6C8502FD-0BF4-463B-985B-7DA67C7270FE}"/>
          </ac:spMkLst>
        </pc:spChg>
      </pc:sldChg>
      <pc:sldChg chg="modSp add del modTransition">
        <pc:chgData name="Viktor Čaplinskij" userId="0fb12a700b13c812" providerId="LiveId" clId="{8A681E9B-2D90-4878-9DED-B5BA9B44AED2}" dt="2019-03-28T14:32:03.950" v="1436" actId="2696"/>
        <pc:sldMkLst>
          <pc:docMk/>
          <pc:sldMk cId="1343103105" sldId="263"/>
        </pc:sldMkLst>
        <pc:spChg chg="mod">
          <ac:chgData name="Viktor Čaplinskij" userId="0fb12a700b13c812" providerId="LiveId" clId="{8A681E9B-2D90-4878-9DED-B5BA9B44AED2}" dt="2019-03-28T14:24:51.779" v="977" actId="20577"/>
          <ac:spMkLst>
            <pc:docMk/>
            <pc:sldMk cId="1343103105" sldId="263"/>
            <ac:spMk id="2" creationId="{096573F7-6266-47A1-9027-43D26093A498}"/>
          </ac:spMkLst>
        </pc:spChg>
        <pc:spChg chg="mod">
          <ac:chgData name="Viktor Čaplinskij" userId="0fb12a700b13c812" providerId="LiveId" clId="{8A681E9B-2D90-4878-9DED-B5BA9B44AED2}" dt="2019-03-28T14:27:47.261" v="1262" actId="403"/>
          <ac:spMkLst>
            <pc:docMk/>
            <pc:sldMk cId="1343103105" sldId="263"/>
            <ac:spMk id="3" creationId="{82283C43-728D-4BA0-A8DB-6239E4BEF93C}"/>
          </ac:spMkLst>
        </pc:spChg>
      </pc:sldChg>
      <pc:sldChg chg="modSp add del">
        <pc:chgData name="Viktor Čaplinskij" userId="0fb12a700b13c812" providerId="LiveId" clId="{8A681E9B-2D90-4878-9DED-B5BA9B44AED2}" dt="2019-03-28T14:36:49.183" v="1447" actId="403"/>
        <pc:sldMkLst>
          <pc:docMk/>
          <pc:sldMk cId="21917690" sldId="264"/>
        </pc:sldMkLst>
        <pc:spChg chg="mod">
          <ac:chgData name="Viktor Čaplinskij" userId="0fb12a700b13c812" providerId="LiveId" clId="{8A681E9B-2D90-4878-9DED-B5BA9B44AED2}" dt="2019-03-28T14:28:57.852" v="1295" actId="20577"/>
          <ac:spMkLst>
            <pc:docMk/>
            <pc:sldMk cId="21917690" sldId="264"/>
            <ac:spMk id="2" creationId="{25646043-8A87-4409-9924-AEF7CD87FE14}"/>
          </ac:spMkLst>
        </pc:spChg>
        <pc:spChg chg="mod">
          <ac:chgData name="Viktor Čaplinskij" userId="0fb12a700b13c812" providerId="LiveId" clId="{8A681E9B-2D90-4878-9DED-B5BA9B44AED2}" dt="2019-03-28T14:36:49.183" v="1447" actId="403"/>
          <ac:spMkLst>
            <pc:docMk/>
            <pc:sldMk cId="21917690" sldId="264"/>
            <ac:spMk id="3" creationId="{47312F1C-2473-4104-9CB6-230EE0740A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Intervju</a:t>
            </a:r>
            <a:r>
              <a:rPr lang="en-US" dirty="0"/>
              <a:t> s </a:t>
            </a:r>
            <a:r>
              <a:rPr lang="en-US" dirty="0" err="1"/>
              <a:t>korisnicima</a:t>
            </a:r>
            <a:r>
              <a:rPr lang="en-US" dirty="0"/>
              <a:t> - </a:t>
            </a:r>
            <a:r>
              <a:rPr lang="en-US" dirty="0" err="1"/>
              <a:t>prvi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FB626F-1BA2-4ABF-9417-3C1BC1844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Informacije o sastanku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83ED86-6274-43D4-B2D4-DF546EF21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Sastanak</a:t>
            </a:r>
            <a:r>
              <a:rPr lang="en-US" sz="2800" dirty="0"/>
              <a:t> je od</a:t>
            </a:r>
            <a:r>
              <a:rPr lang="hr-HR" sz="2800" dirty="0" err="1"/>
              <a:t>ržan</a:t>
            </a:r>
            <a:r>
              <a:rPr lang="hr-HR" sz="2800" dirty="0"/>
              <a:t> u ponedjeljak 25.3.2019.</a:t>
            </a:r>
          </a:p>
          <a:p>
            <a:r>
              <a:rPr lang="hr-HR" sz="2800" dirty="0"/>
              <a:t>Na sastanku su bili prisutni</a:t>
            </a:r>
          </a:p>
          <a:p>
            <a:pPr lvl="1"/>
            <a:r>
              <a:rPr lang="hr-HR" sz="2800" dirty="0"/>
              <a:t>doc. dr. sc. Predrag Pale</a:t>
            </a:r>
          </a:p>
          <a:p>
            <a:pPr lvl="1"/>
            <a:r>
              <a:rPr lang="hr-HR" sz="2800" dirty="0"/>
              <a:t>Članovi projektnog tima</a:t>
            </a:r>
          </a:p>
          <a:p>
            <a:pPr lvl="1"/>
            <a:r>
              <a:rPr lang="hr-HR" sz="2800" dirty="0"/>
              <a:t>Iva </a:t>
            </a:r>
            <a:r>
              <a:rPr lang="hr-HR" sz="2800" dirty="0" err="1"/>
              <a:t>Juršić</a:t>
            </a:r>
            <a:r>
              <a:rPr lang="hr-HR" sz="2800" dirty="0"/>
              <a:t>, Ivana Štulić (Skype)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418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27C681-024D-4D81-9D0D-B4CA6DB7F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Program sastanka </a:t>
            </a:r>
            <a:br>
              <a:rPr lang="hr-HR" dirty="0"/>
            </a:br>
            <a:r>
              <a:rPr lang="hr-HR" dirty="0"/>
              <a:t>- Želje stranaka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8502FD-0BF4-463B-985B-7DA67C727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000" dirty="0"/>
              <a:t>Elektronička glazba</a:t>
            </a:r>
          </a:p>
          <a:p>
            <a:r>
              <a:rPr lang="hr-HR" sz="3000" dirty="0"/>
              <a:t>Tehnologija ne bi trebala sputavati kreativni izražaj plesom</a:t>
            </a:r>
          </a:p>
          <a:p>
            <a:r>
              <a:rPr lang="hr-HR" sz="3000" dirty="0"/>
              <a:t>Mogućnost intuitivne konfiguracije sustava </a:t>
            </a:r>
          </a:p>
          <a:p>
            <a:r>
              <a:rPr lang="hr-HR" sz="3000" dirty="0"/>
              <a:t>Mogućnost spajanja Sustava s scenskom rasvjetom</a:t>
            </a:r>
          </a:p>
          <a:p>
            <a:r>
              <a:rPr lang="hr-HR" sz="3000" dirty="0"/>
              <a:t>Više plesača koji istovremeno stvaraju glazbu</a:t>
            </a:r>
          </a:p>
        </p:txBody>
      </p:sp>
    </p:spTree>
    <p:extLst>
      <p:ext uri="{BB962C8B-B14F-4D97-AF65-F5344CB8AC3E}">
        <p14:creationId xmlns:p14="http://schemas.microsoft.com/office/powerpoint/2010/main" val="422029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6573F7-6266-47A1-9027-43D26093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Prvobitni dogovor	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283C43-728D-4BA0-A8DB-6239E4BEF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Koristiti će se narukvice na rukama i nogama</a:t>
            </a:r>
          </a:p>
          <a:p>
            <a:r>
              <a:rPr lang="hr-HR" sz="2800" dirty="0"/>
              <a:t>Pokret će se pretvarati u zvuk preko sljedećih parametara:</a:t>
            </a:r>
          </a:p>
          <a:p>
            <a:pPr lvl="1"/>
            <a:r>
              <a:rPr lang="hr-HR" sz="2800" dirty="0"/>
              <a:t>Intenzitet pokreta</a:t>
            </a:r>
          </a:p>
          <a:p>
            <a:pPr lvl="1"/>
            <a:r>
              <a:rPr lang="hr-HR" sz="2800" dirty="0"/>
              <a:t>Smjer pokreta</a:t>
            </a:r>
          </a:p>
          <a:p>
            <a:pPr lvl="1"/>
            <a:r>
              <a:rPr lang="hr-HR" sz="2800" dirty="0"/>
              <a:t>Položaj ruke ili noge</a:t>
            </a:r>
          </a:p>
        </p:txBody>
      </p:sp>
    </p:spTree>
    <p:extLst>
      <p:ext uri="{BB962C8B-B14F-4D97-AF65-F5344CB8AC3E}">
        <p14:creationId xmlns:p14="http://schemas.microsoft.com/office/powerpoint/2010/main" val="1343103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646043-8A87-4409-9924-AEF7CD87F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Predložene tehnologije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312F1C-2473-4104-9CB6-230EE0740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IMU senzori povezani Bluetooth-om</a:t>
            </a:r>
          </a:p>
          <a:p>
            <a:r>
              <a:rPr lang="hr-HR" sz="2800" dirty="0"/>
              <a:t>Arduino</a:t>
            </a:r>
          </a:p>
          <a:p>
            <a:r>
              <a:rPr lang="hr-HR" sz="2800" dirty="0" err="1"/>
              <a:t>Matlab</a:t>
            </a:r>
            <a:endParaRPr lang="hr-HR" sz="28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17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TM04033937[[fn=Isparavanje]]</Template>
  <TotalTime>97</TotalTime>
  <Words>117</Words>
  <Application>Microsoft Office PowerPoint</Application>
  <PresentationFormat>Široki zaslon</PresentationFormat>
  <Paragraphs>29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Isparavanje</vt:lpstr>
      <vt:lpstr>Dance to music</vt:lpstr>
      <vt:lpstr>Informacije o sastanku</vt:lpstr>
      <vt:lpstr>Program sastanka  - Želje stranaka</vt:lpstr>
      <vt:lpstr>Prvobitni dogovor </vt:lpstr>
      <vt:lpstr>Predložene tehnologije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Tomislav Nogić</dc:creator>
  <cp:lastModifiedBy>Viktor Čaplinskij</cp:lastModifiedBy>
  <cp:revision>18</cp:revision>
  <dcterms:created xsi:type="dcterms:W3CDTF">2019-03-19T12:40:52Z</dcterms:created>
  <dcterms:modified xsi:type="dcterms:W3CDTF">2019-03-28T14:36:56Z</dcterms:modified>
</cp:coreProperties>
</file>