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8B248BB9-FEF5-4DD3-9751-EA567703F50C}">
          <p14:sldIdLst>
            <p14:sldId id="256"/>
            <p14:sldId id="261"/>
            <p14:sldId id="262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5BAFE6-6C73-431E-861E-A6BCE101786B}" v="13" dt="2019-04-03T15:17:55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tor Čaplinskij" userId="0fb12a700b13c812" providerId="LiveId" clId="{8A681E9B-2D90-4878-9DED-B5BA9B44AED2}"/>
    <pc:docChg chg="undo custSel mod addSld delSld modSld modSection">
      <pc:chgData name="Viktor Čaplinskij" userId="0fb12a700b13c812" providerId="LiveId" clId="{8A681E9B-2D90-4878-9DED-B5BA9B44AED2}" dt="2019-04-03T15:23:27.414" v="1499" actId="113"/>
      <pc:docMkLst>
        <pc:docMk/>
      </pc:docMkLst>
      <pc:sldChg chg="modSp">
        <pc:chgData name="Viktor Čaplinskij" userId="0fb12a700b13c812" providerId="LiveId" clId="{8A681E9B-2D90-4878-9DED-B5BA9B44AED2}" dt="2019-04-03T15:02:57.919" v="64" actId="20577"/>
        <pc:sldMkLst>
          <pc:docMk/>
          <pc:sldMk cId="2727054066" sldId="256"/>
        </pc:sldMkLst>
        <pc:spChg chg="mod">
          <ac:chgData name="Viktor Čaplinskij" userId="0fb12a700b13c812" providerId="LiveId" clId="{8A681E9B-2D90-4878-9DED-B5BA9B44AED2}" dt="2019-04-03T15:02:57.919" v="64" actId="20577"/>
          <ac:spMkLst>
            <pc:docMk/>
            <pc:sldMk cId="2727054066" sldId="256"/>
            <ac:spMk id="3" creationId="{0E619865-0CA9-46F5-8BA3-C697D5369E6F}"/>
          </ac:spMkLst>
        </pc:spChg>
      </pc:sldChg>
      <pc:sldChg chg="modSp add">
        <pc:chgData name="Viktor Čaplinskij" userId="0fb12a700b13c812" providerId="LiveId" clId="{8A681E9B-2D90-4878-9DED-B5BA9B44AED2}" dt="2019-04-03T15:12:34.528" v="892" actId="20577"/>
        <pc:sldMkLst>
          <pc:docMk/>
          <pc:sldMk cId="3171100194" sldId="261"/>
        </pc:sldMkLst>
        <pc:spChg chg="mod">
          <ac:chgData name="Viktor Čaplinskij" userId="0fb12a700b13c812" providerId="LiveId" clId="{8A681E9B-2D90-4878-9DED-B5BA9B44AED2}" dt="2019-04-03T15:03:19.428" v="89" actId="20577"/>
          <ac:spMkLst>
            <pc:docMk/>
            <pc:sldMk cId="3171100194" sldId="261"/>
            <ac:spMk id="2" creationId="{873FDAD9-B12F-4A75-86A0-61B0B104E8DD}"/>
          </ac:spMkLst>
        </pc:spChg>
        <pc:spChg chg="mod">
          <ac:chgData name="Viktor Čaplinskij" userId="0fb12a700b13c812" providerId="LiveId" clId="{8A681E9B-2D90-4878-9DED-B5BA9B44AED2}" dt="2019-04-03T15:12:34.528" v="892" actId="20577"/>
          <ac:spMkLst>
            <pc:docMk/>
            <pc:sldMk cId="3171100194" sldId="261"/>
            <ac:spMk id="3" creationId="{449DA9F1-2234-47EF-A241-17E43B2BA073}"/>
          </ac:spMkLst>
        </pc:spChg>
      </pc:sldChg>
      <pc:sldChg chg="del">
        <pc:chgData name="Viktor Čaplinskij" userId="0fb12a700b13c812" providerId="LiveId" clId="{8A681E9B-2D90-4878-9DED-B5BA9B44AED2}" dt="2019-04-03T15:03:09.316" v="68" actId="2696"/>
        <pc:sldMkLst>
          <pc:docMk/>
          <pc:sldMk cId="3504183722" sldId="261"/>
        </pc:sldMkLst>
      </pc:sldChg>
      <pc:sldChg chg="addSp delSp modSp add mod setBg">
        <pc:chgData name="Viktor Čaplinskij" userId="0fb12a700b13c812" providerId="LiveId" clId="{8A681E9B-2D90-4878-9DED-B5BA9B44AED2}" dt="2019-04-03T15:23:27.414" v="1499" actId="113"/>
        <pc:sldMkLst>
          <pc:docMk/>
          <pc:sldMk cId="1957254203" sldId="262"/>
        </pc:sldMkLst>
        <pc:spChg chg="mod">
          <ac:chgData name="Viktor Čaplinskij" userId="0fb12a700b13c812" providerId="LiveId" clId="{8A681E9B-2D90-4878-9DED-B5BA9B44AED2}" dt="2019-04-03T15:16:49.927" v="1023" actId="26606"/>
          <ac:spMkLst>
            <pc:docMk/>
            <pc:sldMk cId="1957254203" sldId="262"/>
            <ac:spMk id="2" creationId="{D502AE5A-9C97-43DC-9D09-9B44F7633EA9}"/>
          </ac:spMkLst>
        </pc:spChg>
        <pc:spChg chg="mod">
          <ac:chgData name="Viktor Čaplinskij" userId="0fb12a700b13c812" providerId="LiveId" clId="{8A681E9B-2D90-4878-9DED-B5BA9B44AED2}" dt="2019-04-03T15:23:27.414" v="1499" actId="113"/>
          <ac:spMkLst>
            <pc:docMk/>
            <pc:sldMk cId="1957254203" sldId="262"/>
            <ac:spMk id="3" creationId="{4C980C0F-59C2-44F1-A603-7388E8BCD79C}"/>
          </ac:spMkLst>
        </pc:spChg>
        <pc:spChg chg="add del">
          <ac:chgData name="Viktor Čaplinskij" userId="0fb12a700b13c812" providerId="LiveId" clId="{8A681E9B-2D90-4878-9DED-B5BA9B44AED2}" dt="2019-04-03T15:16:29.252" v="1017" actId="26606"/>
          <ac:spMkLst>
            <pc:docMk/>
            <pc:sldMk cId="1957254203" sldId="262"/>
            <ac:spMk id="71" creationId="{1EA5387D-64D8-4D6C-B109-FF4E81DF609A}"/>
          </ac:spMkLst>
        </pc:spChg>
        <pc:spChg chg="add del">
          <ac:chgData name="Viktor Čaplinskij" userId="0fb12a700b13c812" providerId="LiveId" clId="{8A681E9B-2D90-4878-9DED-B5BA9B44AED2}" dt="2019-04-03T15:17:09.647" v="1032" actId="26606"/>
          <ac:spMkLst>
            <pc:docMk/>
            <pc:sldMk cId="1957254203" sldId="262"/>
            <ac:spMk id="139" creationId="{C4E3B869-3361-4E8C-87BB-27794406A041}"/>
          </ac:spMkLst>
        </pc:spChg>
        <pc:spChg chg="add del">
          <ac:chgData name="Viktor Čaplinskij" userId="0fb12a700b13c812" providerId="LiveId" clId="{8A681E9B-2D90-4878-9DED-B5BA9B44AED2}" dt="2019-04-03T15:17:09.647" v="1032" actId="26606"/>
          <ac:spMkLst>
            <pc:docMk/>
            <pc:sldMk cId="1957254203" sldId="262"/>
            <ac:spMk id="143" creationId="{76B44A81-87EC-416C-8094-359C84FEF563}"/>
          </ac:spMkLst>
        </pc:spChg>
        <pc:spChg chg="add del">
          <ac:chgData name="Viktor Čaplinskij" userId="0fb12a700b13c812" providerId="LiveId" clId="{8A681E9B-2D90-4878-9DED-B5BA9B44AED2}" dt="2019-04-03T15:17:09.647" v="1032" actId="26606"/>
          <ac:spMkLst>
            <pc:docMk/>
            <pc:sldMk cId="1957254203" sldId="262"/>
            <ac:spMk id="145" creationId="{0C371495-4807-437C-B138-97390839F815}"/>
          </ac:spMkLst>
        </pc:spChg>
        <pc:spChg chg="add">
          <ac:chgData name="Viktor Čaplinskij" userId="0fb12a700b13c812" providerId="LiveId" clId="{8A681E9B-2D90-4878-9DED-B5BA9B44AED2}" dt="2019-04-03T15:17:09.647" v="1032" actId="26606"/>
          <ac:spMkLst>
            <pc:docMk/>
            <pc:sldMk cId="1957254203" sldId="262"/>
            <ac:spMk id="192" creationId="{C4E3B869-3361-4E8C-87BB-27794406A041}"/>
          </ac:spMkLst>
        </pc:spChg>
        <pc:spChg chg="add">
          <ac:chgData name="Viktor Čaplinskij" userId="0fb12a700b13c812" providerId="LiveId" clId="{8A681E9B-2D90-4878-9DED-B5BA9B44AED2}" dt="2019-04-03T15:17:09.647" v="1032" actId="26606"/>
          <ac:spMkLst>
            <pc:docMk/>
            <pc:sldMk cId="1957254203" sldId="262"/>
            <ac:spMk id="194" creationId="{76B44A81-87EC-416C-8094-359C84FEF563}"/>
          </ac:spMkLst>
        </pc:spChg>
        <pc:spChg chg="add">
          <ac:chgData name="Viktor Čaplinskij" userId="0fb12a700b13c812" providerId="LiveId" clId="{8A681E9B-2D90-4878-9DED-B5BA9B44AED2}" dt="2019-04-03T15:17:09.647" v="1032" actId="26606"/>
          <ac:spMkLst>
            <pc:docMk/>
            <pc:sldMk cId="1957254203" sldId="262"/>
            <ac:spMk id="195" creationId="{0C371495-4807-437C-B138-97390839F815}"/>
          </ac:spMkLst>
        </pc:spChg>
        <pc:spChg chg="add del">
          <ac:chgData name="Viktor Čaplinskij" userId="0fb12a700b13c812" providerId="LiveId" clId="{8A681E9B-2D90-4878-9DED-B5BA9B44AED2}" dt="2019-04-03T15:16:30.325" v="1019" actId="26606"/>
          <ac:spMkLst>
            <pc:docMk/>
            <pc:sldMk cId="1957254203" sldId="262"/>
            <ac:spMk id="1028" creationId="{8D25211A-4CA0-4B53-82BB-1EE7C7F3C725}"/>
          </ac:spMkLst>
        </pc:spChg>
        <pc:spChg chg="add del">
          <ac:chgData name="Viktor Čaplinskij" userId="0fb12a700b13c812" providerId="LiveId" clId="{8A681E9B-2D90-4878-9DED-B5BA9B44AED2}" dt="2019-04-03T15:16:49.927" v="1023" actId="26606"/>
          <ac:spMkLst>
            <pc:docMk/>
            <pc:sldMk cId="1957254203" sldId="262"/>
            <ac:spMk id="1030" creationId="{CD94F7C0-1344-4B3C-AFCB-E7F006BB5348}"/>
          </ac:spMkLst>
        </pc:spChg>
        <pc:picChg chg="add del mod">
          <ac:chgData name="Viktor Čaplinskij" userId="0fb12a700b13c812" providerId="LiveId" clId="{8A681E9B-2D90-4878-9DED-B5BA9B44AED2}" dt="2019-04-03T15:17:04.182" v="1030" actId="478"/>
          <ac:picMkLst>
            <pc:docMk/>
            <pc:sldMk cId="1957254203" sldId="262"/>
            <ac:picMk id="4" creationId="{881D25A9-9553-49B8-9607-BDB7B14FFDB4}"/>
          </ac:picMkLst>
        </pc:picChg>
        <pc:picChg chg="add mod">
          <ac:chgData name="Viktor Čaplinskij" userId="0fb12a700b13c812" providerId="LiveId" clId="{8A681E9B-2D90-4878-9DED-B5BA9B44AED2}" dt="2019-04-03T15:17:09.647" v="1032" actId="26606"/>
          <ac:picMkLst>
            <pc:docMk/>
            <pc:sldMk cId="1957254203" sldId="262"/>
            <ac:picMk id="5" creationId="{702CD840-BC1C-48B6-BBDE-FF2BD9E338E0}"/>
          </ac:picMkLst>
        </pc:picChg>
        <pc:picChg chg="add del">
          <ac:chgData name="Viktor Čaplinskij" userId="0fb12a700b13c812" providerId="LiveId" clId="{8A681E9B-2D90-4878-9DED-B5BA9B44AED2}" dt="2019-04-03T15:16:49.927" v="1023" actId="26606"/>
          <ac:picMkLst>
            <pc:docMk/>
            <pc:sldMk cId="1957254203" sldId="262"/>
            <ac:picMk id="73" creationId="{4EC584A2-4215-4DB8-AE1F-E3768D77E8DE}"/>
          </ac:picMkLst>
        </pc:picChg>
        <pc:picChg chg="add del">
          <ac:chgData name="Viktor Čaplinskij" userId="0fb12a700b13c812" providerId="LiveId" clId="{8A681E9B-2D90-4878-9DED-B5BA9B44AED2}" dt="2019-04-03T15:17:09.647" v="1032" actId="26606"/>
          <ac:picMkLst>
            <pc:docMk/>
            <pc:sldMk cId="1957254203" sldId="262"/>
            <ac:picMk id="141" creationId="{46A856AB-281D-45B5-B270-8EA6AC0CBDDE}"/>
          </ac:picMkLst>
        </pc:picChg>
        <pc:picChg chg="add">
          <ac:chgData name="Viktor Čaplinskij" userId="0fb12a700b13c812" providerId="LiveId" clId="{8A681E9B-2D90-4878-9DED-B5BA9B44AED2}" dt="2019-04-03T15:17:09.647" v="1032" actId="26606"/>
          <ac:picMkLst>
            <pc:docMk/>
            <pc:sldMk cId="1957254203" sldId="262"/>
            <ac:picMk id="193" creationId="{46A856AB-281D-45B5-B270-8EA6AC0CBDDE}"/>
          </ac:picMkLst>
        </pc:picChg>
        <pc:picChg chg="add mod ord">
          <ac:chgData name="Viktor Čaplinskij" userId="0fb12a700b13c812" providerId="LiveId" clId="{8A681E9B-2D90-4878-9DED-B5BA9B44AED2}" dt="2019-04-03T15:16:49.927" v="1023" actId="26606"/>
          <ac:picMkLst>
            <pc:docMk/>
            <pc:sldMk cId="1957254203" sldId="262"/>
            <ac:picMk id="1026" creationId="{CD0205F9-1C0D-447A-9A66-8EDA9C95101F}"/>
          </ac:picMkLst>
        </pc:picChg>
      </pc:sldChg>
      <pc:sldChg chg="del">
        <pc:chgData name="Viktor Čaplinskij" userId="0fb12a700b13c812" providerId="LiveId" clId="{8A681E9B-2D90-4878-9DED-B5BA9B44AED2}" dt="2019-04-03T15:03:08.727" v="67" actId="2696"/>
        <pc:sldMkLst>
          <pc:docMk/>
          <pc:sldMk cId="4220290019" sldId="262"/>
        </pc:sldMkLst>
      </pc:sldChg>
      <pc:sldChg chg="del">
        <pc:chgData name="Viktor Čaplinskij" userId="0fb12a700b13c812" providerId="LiveId" clId="{8A681E9B-2D90-4878-9DED-B5BA9B44AED2}" dt="2019-04-03T15:03:07.943" v="66" actId="2696"/>
        <pc:sldMkLst>
          <pc:docMk/>
          <pc:sldMk cId="1343103105" sldId="263"/>
        </pc:sldMkLst>
      </pc:sldChg>
      <pc:sldChg chg="del">
        <pc:chgData name="Viktor Čaplinskij" userId="0fb12a700b13c812" providerId="LiveId" clId="{8A681E9B-2D90-4878-9DED-B5BA9B44AED2}" dt="2019-04-03T15:03:07.098" v="65" actId="2696"/>
        <pc:sldMkLst>
          <pc:docMk/>
          <pc:sldMk cId="21917690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DC106A4-BF93-41F5-98C9-638F88BAFB9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5E7A6C2-65EE-48B6-9396-02254DF951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32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06A4-BF93-41F5-98C9-638F88BAFB9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6C2-65EE-48B6-9396-02254DF951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253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C106A4-BF93-41F5-98C9-638F88BAFB9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5E7A6C2-65EE-48B6-9396-02254DF951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872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C106A4-BF93-41F5-98C9-638F88BAFB9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5E7A6C2-65EE-48B6-9396-02254DF951F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9741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C106A4-BF93-41F5-98C9-638F88BAFB9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5E7A6C2-65EE-48B6-9396-02254DF951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6275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06A4-BF93-41F5-98C9-638F88BAFB9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6C2-65EE-48B6-9396-02254DF951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8435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06A4-BF93-41F5-98C9-638F88BAFB9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6C2-65EE-48B6-9396-02254DF951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56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06A4-BF93-41F5-98C9-638F88BAFB9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6C2-65EE-48B6-9396-02254DF951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3032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C106A4-BF93-41F5-98C9-638F88BAFB9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5E7A6C2-65EE-48B6-9396-02254DF951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295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06A4-BF93-41F5-98C9-638F88BAFB9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6C2-65EE-48B6-9396-02254DF951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372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C106A4-BF93-41F5-98C9-638F88BAFB9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5E7A6C2-65EE-48B6-9396-02254DF951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795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06A4-BF93-41F5-98C9-638F88BAFB9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6C2-65EE-48B6-9396-02254DF951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334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06A4-BF93-41F5-98C9-638F88BAFB9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6C2-65EE-48B6-9396-02254DF951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945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06A4-BF93-41F5-98C9-638F88BAFB9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6C2-65EE-48B6-9396-02254DF951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131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06A4-BF93-41F5-98C9-638F88BAFB9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6C2-65EE-48B6-9396-02254DF951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582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06A4-BF93-41F5-98C9-638F88BAFB9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6C2-65EE-48B6-9396-02254DF951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479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06A4-BF93-41F5-98C9-638F88BAFB9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6C2-65EE-48B6-9396-02254DF951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649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106A4-BF93-41F5-98C9-638F88BAFB9F}" type="datetimeFigureOut">
              <a:rPr lang="hr-HR" smtClean="0"/>
              <a:t>3.4.2019.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7A6C2-65EE-48B6-9396-02254DF951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5606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iexpress.com/item/w914n-Bracelet-iBeacon-Mini-Ble-4-0-USB-iBeacon-with-accelerometer-tech/32979441342.html?tt=WhatsApp&amp;aff_platform=default&amp;cpt=1554304514485&amp;sk=bg88T8LI&amp;aff_trace_key=bed3af3d3b7147558c62a82c28968a71-1554304514485-03976-bg88T8LI&amp;terminal_id=ce33f1eac07b44059f7b5a1f8dcb0fe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store.linksprite.com/bluetooth-4-0-ble-sensor-tag-ibeacon-station-nrf51822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5AA208-20E2-46E1-A128-C336076405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Dance to music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E619865-0CA9-46F5-8BA3-C697D5369E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Upoznavanje</a:t>
            </a:r>
            <a:r>
              <a:rPr lang="en-US" dirty="0"/>
              <a:t> s </a:t>
            </a:r>
            <a:r>
              <a:rPr lang="en-US" dirty="0" err="1"/>
              <a:t>postoje</a:t>
            </a:r>
            <a:r>
              <a:rPr lang="hr-HR" dirty="0" err="1"/>
              <a:t>ćim</a:t>
            </a:r>
            <a:r>
              <a:rPr lang="hr-HR" dirty="0"/>
              <a:t> rješenjima i mogućnostima</a:t>
            </a:r>
          </a:p>
        </p:txBody>
      </p:sp>
    </p:spTree>
    <p:extLst>
      <p:ext uri="{BB962C8B-B14F-4D97-AF65-F5344CB8AC3E}">
        <p14:creationId xmlns:p14="http://schemas.microsoft.com/office/powerpoint/2010/main" val="272705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3FDAD9-B12F-4A75-86A0-61B0B104E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Postojeća rješenja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9DA9F1-2234-47EF-A241-17E43B2BA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BeatMoovz</a:t>
            </a:r>
            <a:r>
              <a:rPr lang="hr-HR" dirty="0"/>
              <a:t> </a:t>
            </a:r>
          </a:p>
          <a:p>
            <a:pPr lvl="1"/>
            <a:r>
              <a:rPr lang="hr-HR" dirty="0"/>
              <a:t>Proizvod se sastojim od narukvica s ugrađenim </a:t>
            </a:r>
            <a:r>
              <a:rPr lang="hr-HR" dirty="0" err="1"/>
              <a:t>akcelerometrima</a:t>
            </a:r>
            <a:endParaRPr lang="hr-HR" dirty="0"/>
          </a:p>
          <a:p>
            <a:pPr lvl="1"/>
            <a:r>
              <a:rPr lang="hr-HR" dirty="0"/>
              <a:t>Povezuje se preko Bluetooth-a na pametni telefon</a:t>
            </a:r>
          </a:p>
          <a:p>
            <a:pPr lvl="1"/>
            <a:r>
              <a:rPr lang="hr-HR" dirty="0"/>
              <a:t>Na pametnom telefonu se nalazi aplikacije koja pretvara pokrete u glazbu</a:t>
            </a:r>
          </a:p>
          <a:p>
            <a:pPr lvl="1"/>
            <a:r>
              <a:rPr lang="hr-HR" dirty="0"/>
              <a:t>Moguća konfiguracija zvukova na mobitelu</a:t>
            </a:r>
          </a:p>
          <a:p>
            <a:r>
              <a:rPr lang="hr-HR" dirty="0" err="1"/>
              <a:t>SoundMoovz</a:t>
            </a:r>
            <a:endParaRPr lang="hr-HR" dirty="0"/>
          </a:p>
          <a:p>
            <a:pPr lvl="1"/>
            <a:r>
              <a:rPr lang="hr-HR" dirty="0"/>
              <a:t>Slično rješenje kao </a:t>
            </a:r>
            <a:r>
              <a:rPr lang="hr-HR" dirty="0" err="1"/>
              <a:t>BeatMoovz</a:t>
            </a:r>
            <a:endParaRPr lang="hr-HR" dirty="0"/>
          </a:p>
          <a:p>
            <a:r>
              <a:rPr lang="hr-HR" dirty="0"/>
              <a:t>Kinect s pripadajućim programskim rješenjima</a:t>
            </a:r>
          </a:p>
        </p:txBody>
      </p:sp>
    </p:spTree>
    <p:extLst>
      <p:ext uri="{BB962C8B-B14F-4D97-AF65-F5344CB8AC3E}">
        <p14:creationId xmlns:p14="http://schemas.microsoft.com/office/powerpoint/2010/main" val="317110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C4E3B869-3361-4E8C-87BB-27794406A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46A856AB-281D-45B5-B270-8EA6AC0CB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502AE5A-9C97-43DC-9D09-9B44F7633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4124396" cy="1600200"/>
          </a:xfrm>
        </p:spPr>
        <p:txBody>
          <a:bodyPr anchor="b">
            <a:normAutofit/>
          </a:bodyPr>
          <a:lstStyle/>
          <a:p>
            <a:pPr algn="l"/>
            <a:r>
              <a:rPr lang="hr-HR" sz="3200"/>
              <a:t>Mogućnosti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980C0F-59C2-44F1-A603-7388E8BCD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4124395" cy="3854112"/>
          </a:xfrm>
        </p:spPr>
        <p:txBody>
          <a:bodyPr>
            <a:normAutofit/>
          </a:bodyPr>
          <a:lstStyle/>
          <a:p>
            <a:r>
              <a:rPr lang="hr-HR" sz="1600" dirty="0"/>
              <a:t>Mogućnost korištenja narukvica s Bluetooth-om i </a:t>
            </a:r>
            <a:r>
              <a:rPr lang="hr-HR" sz="1600" dirty="0" err="1"/>
              <a:t>akcelerometrom</a:t>
            </a:r>
            <a:r>
              <a:rPr lang="hr-HR" sz="1600" dirty="0"/>
              <a:t>: </a:t>
            </a:r>
            <a:r>
              <a:rPr lang="hr-HR" sz="1600" dirty="0">
                <a:hlinkClick r:id="rId3"/>
              </a:rPr>
              <a:t>Poveznica</a:t>
            </a:r>
            <a:endParaRPr lang="hr-HR" sz="1600" dirty="0"/>
          </a:p>
          <a:p>
            <a:r>
              <a:rPr lang="hr-HR" sz="1600" dirty="0"/>
              <a:t>BLE </a:t>
            </a:r>
            <a:r>
              <a:rPr lang="hr-HR" sz="1600" dirty="0" err="1"/>
              <a:t>Beaconi</a:t>
            </a:r>
            <a:r>
              <a:rPr lang="hr-HR" sz="1600" dirty="0"/>
              <a:t> s više senzora </a:t>
            </a:r>
            <a:r>
              <a:rPr lang="hr-HR" sz="1600" dirty="0">
                <a:hlinkClick r:id="rId4"/>
              </a:rPr>
              <a:t>BLE Beacon</a:t>
            </a:r>
            <a:endParaRPr lang="hr-HR" sz="1600" dirty="0"/>
          </a:p>
          <a:p>
            <a:r>
              <a:rPr lang="hr-HR" sz="1600" dirty="0"/>
              <a:t>Razvoj vlastitog senzorskog čvora</a:t>
            </a:r>
          </a:p>
          <a:p>
            <a:r>
              <a:rPr lang="hr-HR" sz="1600" b="1" dirty="0" err="1"/>
              <a:t>Wekinator</a:t>
            </a:r>
            <a:r>
              <a:rPr lang="hr-HR" sz="1600" dirty="0"/>
              <a:t> – programsko rješenje otvorenog koda  koje omogućava jednostavan način konfiguriranja pretvorbe pokreta u zvuk</a:t>
            </a:r>
          </a:p>
        </p:txBody>
      </p:sp>
      <p:pic>
        <p:nvPicPr>
          <p:cNvPr id="1026" name="Picture 2" descr="w914n Bracelet iBeacon Mini Ble 4.0 USB iBeacon with accelerometer tech ">
            <a:extLst>
              <a:ext uri="{FF2B5EF4-FFF2-40B4-BE49-F238E27FC236}">
                <a16:creationId xmlns:a16="http://schemas.microsoft.com/office/drawing/2014/main" id="{CD0205F9-1C0D-447A-9A66-8EDA9C951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r="703" b="1"/>
          <a:stretch/>
        </p:blipFill>
        <p:spPr bwMode="auto">
          <a:xfrm>
            <a:off x="5349607" y="746125"/>
            <a:ext cx="3314451" cy="335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Round Single Corner Rectangle 17">
            <a:extLst>
              <a:ext uri="{FF2B5EF4-FFF2-40B4-BE49-F238E27FC236}">
                <a16:creationId xmlns:a16="http://schemas.microsoft.com/office/drawing/2014/main" id="{76B44A81-87EC-416C-8094-359C84FEF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10817" y="1002026"/>
            <a:ext cx="2309217" cy="1684338"/>
          </a:xfrm>
          <a:prstGeom prst="round1Rect">
            <a:avLst>
              <a:gd name="adj" fmla="val 11295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ound Single Corner Rectangle 16">
            <a:extLst>
              <a:ext uri="{FF2B5EF4-FFF2-40B4-BE49-F238E27FC236}">
                <a16:creationId xmlns:a16="http://schemas.microsoft.com/office/drawing/2014/main" id="{0C371495-4807-437C-B138-97390839F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6241840" y="4259603"/>
            <a:ext cx="2417253" cy="1840846"/>
          </a:xfrm>
          <a:prstGeom prst="round1Rect">
            <a:avLst>
              <a:gd name="adj" fmla="val 11295"/>
            </a:avLst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Image 1">
            <a:extLst>
              <a:ext uri="{FF2B5EF4-FFF2-40B4-BE49-F238E27FC236}">
                <a16:creationId xmlns:a16="http://schemas.microsoft.com/office/drawing/2014/main" id="{702CD840-BC1C-48B6-BBDE-FF2BD9E33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r="19998" b="4"/>
          <a:stretch/>
        </p:blipFill>
        <p:spPr bwMode="auto">
          <a:xfrm>
            <a:off x="8810817" y="2822889"/>
            <a:ext cx="2695383" cy="353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25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E0B8F4E-9585-414B-A8D1-8E201F843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322" y="3454842"/>
            <a:ext cx="10011355" cy="2120214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Viktor </a:t>
            </a:r>
            <a:r>
              <a:rPr lang="hr-HR" dirty="0" err="1"/>
              <a:t>Čaplinskij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Ivan </a:t>
            </a:r>
            <a:r>
              <a:rPr lang="hr-HR" dirty="0" err="1"/>
              <a:t>Dominić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Jura Kralj</a:t>
            </a:r>
          </a:p>
          <a:p>
            <a:pPr marL="0" indent="0">
              <a:buNone/>
            </a:pPr>
            <a:r>
              <a:rPr lang="hr-HR" dirty="0"/>
              <a:t>Tomislav Nogić</a:t>
            </a:r>
          </a:p>
          <a:p>
            <a:pPr marL="0" indent="0">
              <a:buNone/>
            </a:pPr>
            <a:r>
              <a:rPr lang="hr-HR" dirty="0"/>
              <a:t>Matija </a:t>
            </a:r>
            <a:r>
              <a:rPr lang="hr-HR" dirty="0" err="1"/>
              <a:t>Roglić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9510732"/>
      </p:ext>
    </p:extLst>
  </p:cSld>
  <p:clrMapOvr>
    <a:masterClrMapping/>
  </p:clrMapOvr>
</p:sld>
</file>

<file path=ppt/theme/theme1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Isparavanj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100</Words>
  <Application>Microsoft Office PowerPoint</Application>
  <PresentationFormat>Široki zaslon</PresentationFormat>
  <Paragraphs>21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Isparavanje</vt:lpstr>
      <vt:lpstr>Dance to music</vt:lpstr>
      <vt:lpstr>Postojeća rješenja</vt:lpstr>
      <vt:lpstr>Mogućnosti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Dance to music</dc:title>
  <dc:creator>Viktor Čaplinskij</dc:creator>
  <cp:lastModifiedBy>Viktor Čaplinskij</cp:lastModifiedBy>
  <cp:revision>1</cp:revision>
  <dcterms:created xsi:type="dcterms:W3CDTF">2019-04-03T15:16:49Z</dcterms:created>
  <dcterms:modified xsi:type="dcterms:W3CDTF">2019-04-03T15:23:32Z</dcterms:modified>
</cp:coreProperties>
</file>