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2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5BAFE6-6C73-431E-861E-A6BCE101786B}" v="13" dt="2019-04-03T15:17:55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Čaplinskij" userId="0fb12a700b13c812" providerId="LiveId" clId="{8A681E9B-2D90-4878-9DED-B5BA9B44AED2}"/>
    <pc:docChg chg="undo custSel mod addSld delSld modSld modSection">
      <pc:chgData name="Viktor Čaplinskij" userId="0fb12a700b13c812" providerId="LiveId" clId="{8A681E9B-2D90-4878-9DED-B5BA9B44AED2}" dt="2019-04-03T15:23:27.414" v="1499" actId="113"/>
      <pc:docMkLst>
        <pc:docMk/>
      </pc:docMkLst>
      <pc:sldChg chg="modSp">
        <pc:chgData name="Viktor Čaplinskij" userId="0fb12a700b13c812" providerId="LiveId" clId="{8A681E9B-2D90-4878-9DED-B5BA9B44AED2}" dt="2019-04-03T15:02:57.919" v="64" actId="20577"/>
        <pc:sldMkLst>
          <pc:docMk/>
          <pc:sldMk cId="2727054066" sldId="256"/>
        </pc:sldMkLst>
        <pc:spChg chg="mod">
          <ac:chgData name="Viktor Čaplinskij" userId="0fb12a700b13c812" providerId="LiveId" clId="{8A681E9B-2D90-4878-9DED-B5BA9B44AED2}" dt="2019-04-03T15:02:57.919" v="64" actId="20577"/>
          <ac:spMkLst>
            <pc:docMk/>
            <pc:sldMk cId="2727054066" sldId="256"/>
            <ac:spMk id="3" creationId="{0E619865-0CA9-46F5-8BA3-C697D5369E6F}"/>
          </ac:spMkLst>
        </pc:spChg>
      </pc:sldChg>
      <pc:sldChg chg="modSp add">
        <pc:chgData name="Viktor Čaplinskij" userId="0fb12a700b13c812" providerId="LiveId" clId="{8A681E9B-2D90-4878-9DED-B5BA9B44AED2}" dt="2019-04-03T15:12:34.528" v="892" actId="20577"/>
        <pc:sldMkLst>
          <pc:docMk/>
          <pc:sldMk cId="3171100194" sldId="261"/>
        </pc:sldMkLst>
        <pc:spChg chg="mod">
          <ac:chgData name="Viktor Čaplinskij" userId="0fb12a700b13c812" providerId="LiveId" clId="{8A681E9B-2D90-4878-9DED-B5BA9B44AED2}" dt="2019-04-03T15:03:19.428" v="89" actId="20577"/>
          <ac:spMkLst>
            <pc:docMk/>
            <pc:sldMk cId="3171100194" sldId="261"/>
            <ac:spMk id="2" creationId="{873FDAD9-B12F-4A75-86A0-61B0B104E8DD}"/>
          </ac:spMkLst>
        </pc:spChg>
        <pc:spChg chg="mod">
          <ac:chgData name="Viktor Čaplinskij" userId="0fb12a700b13c812" providerId="LiveId" clId="{8A681E9B-2D90-4878-9DED-B5BA9B44AED2}" dt="2019-04-03T15:12:34.528" v="892" actId="20577"/>
          <ac:spMkLst>
            <pc:docMk/>
            <pc:sldMk cId="3171100194" sldId="261"/>
            <ac:spMk id="3" creationId="{449DA9F1-2234-47EF-A241-17E43B2BA073}"/>
          </ac:spMkLst>
        </pc:spChg>
      </pc:sldChg>
      <pc:sldChg chg="del">
        <pc:chgData name="Viktor Čaplinskij" userId="0fb12a700b13c812" providerId="LiveId" clId="{8A681E9B-2D90-4878-9DED-B5BA9B44AED2}" dt="2019-04-03T15:03:09.316" v="68" actId="2696"/>
        <pc:sldMkLst>
          <pc:docMk/>
          <pc:sldMk cId="3504183722" sldId="261"/>
        </pc:sldMkLst>
      </pc:sldChg>
      <pc:sldChg chg="addSp delSp modSp add mod setBg">
        <pc:chgData name="Viktor Čaplinskij" userId="0fb12a700b13c812" providerId="LiveId" clId="{8A681E9B-2D90-4878-9DED-B5BA9B44AED2}" dt="2019-04-03T15:23:27.414" v="1499" actId="113"/>
        <pc:sldMkLst>
          <pc:docMk/>
          <pc:sldMk cId="1957254203" sldId="262"/>
        </pc:sldMkLst>
        <pc:spChg chg="mod">
          <ac:chgData name="Viktor Čaplinskij" userId="0fb12a700b13c812" providerId="LiveId" clId="{8A681E9B-2D90-4878-9DED-B5BA9B44AED2}" dt="2019-04-03T15:16:49.927" v="1023" actId="26606"/>
          <ac:spMkLst>
            <pc:docMk/>
            <pc:sldMk cId="1957254203" sldId="262"/>
            <ac:spMk id="2" creationId="{D502AE5A-9C97-43DC-9D09-9B44F7633EA9}"/>
          </ac:spMkLst>
        </pc:spChg>
        <pc:spChg chg="mod">
          <ac:chgData name="Viktor Čaplinskij" userId="0fb12a700b13c812" providerId="LiveId" clId="{8A681E9B-2D90-4878-9DED-B5BA9B44AED2}" dt="2019-04-03T15:23:27.414" v="1499" actId="113"/>
          <ac:spMkLst>
            <pc:docMk/>
            <pc:sldMk cId="1957254203" sldId="262"/>
            <ac:spMk id="3" creationId="{4C980C0F-59C2-44F1-A603-7388E8BCD79C}"/>
          </ac:spMkLst>
        </pc:spChg>
        <pc:spChg chg="add del">
          <ac:chgData name="Viktor Čaplinskij" userId="0fb12a700b13c812" providerId="LiveId" clId="{8A681E9B-2D90-4878-9DED-B5BA9B44AED2}" dt="2019-04-03T15:16:29.252" v="1017" actId="26606"/>
          <ac:spMkLst>
            <pc:docMk/>
            <pc:sldMk cId="1957254203" sldId="262"/>
            <ac:spMk id="71" creationId="{1EA5387D-64D8-4D6C-B109-FF4E81DF609A}"/>
          </ac:spMkLst>
        </pc:spChg>
        <pc:spChg chg="add del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39" creationId="{C4E3B869-3361-4E8C-87BB-27794406A041}"/>
          </ac:spMkLst>
        </pc:spChg>
        <pc:spChg chg="add del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43" creationId="{76B44A81-87EC-416C-8094-359C84FEF563}"/>
          </ac:spMkLst>
        </pc:spChg>
        <pc:spChg chg="add del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45" creationId="{0C371495-4807-437C-B138-97390839F815}"/>
          </ac:spMkLst>
        </pc:spChg>
        <pc:spChg chg="add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92" creationId="{C4E3B869-3361-4E8C-87BB-27794406A041}"/>
          </ac:spMkLst>
        </pc:spChg>
        <pc:spChg chg="add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94" creationId="{76B44A81-87EC-416C-8094-359C84FEF563}"/>
          </ac:spMkLst>
        </pc:spChg>
        <pc:spChg chg="add">
          <ac:chgData name="Viktor Čaplinskij" userId="0fb12a700b13c812" providerId="LiveId" clId="{8A681E9B-2D90-4878-9DED-B5BA9B44AED2}" dt="2019-04-03T15:17:09.647" v="1032" actId="26606"/>
          <ac:spMkLst>
            <pc:docMk/>
            <pc:sldMk cId="1957254203" sldId="262"/>
            <ac:spMk id="195" creationId="{0C371495-4807-437C-B138-97390839F815}"/>
          </ac:spMkLst>
        </pc:spChg>
        <pc:spChg chg="add del">
          <ac:chgData name="Viktor Čaplinskij" userId="0fb12a700b13c812" providerId="LiveId" clId="{8A681E9B-2D90-4878-9DED-B5BA9B44AED2}" dt="2019-04-03T15:16:30.325" v="1019" actId="26606"/>
          <ac:spMkLst>
            <pc:docMk/>
            <pc:sldMk cId="1957254203" sldId="262"/>
            <ac:spMk id="1028" creationId="{8D25211A-4CA0-4B53-82BB-1EE7C7F3C725}"/>
          </ac:spMkLst>
        </pc:spChg>
        <pc:spChg chg="add del">
          <ac:chgData name="Viktor Čaplinskij" userId="0fb12a700b13c812" providerId="LiveId" clId="{8A681E9B-2D90-4878-9DED-B5BA9B44AED2}" dt="2019-04-03T15:16:49.927" v="1023" actId="26606"/>
          <ac:spMkLst>
            <pc:docMk/>
            <pc:sldMk cId="1957254203" sldId="262"/>
            <ac:spMk id="1030" creationId="{CD94F7C0-1344-4B3C-AFCB-E7F006BB5348}"/>
          </ac:spMkLst>
        </pc:spChg>
        <pc:picChg chg="add del mod">
          <ac:chgData name="Viktor Čaplinskij" userId="0fb12a700b13c812" providerId="LiveId" clId="{8A681E9B-2D90-4878-9DED-B5BA9B44AED2}" dt="2019-04-03T15:17:04.182" v="1030" actId="478"/>
          <ac:picMkLst>
            <pc:docMk/>
            <pc:sldMk cId="1957254203" sldId="262"/>
            <ac:picMk id="4" creationId="{881D25A9-9553-49B8-9607-BDB7B14FFDB4}"/>
          </ac:picMkLst>
        </pc:picChg>
        <pc:picChg chg="add mod">
          <ac:chgData name="Viktor Čaplinskij" userId="0fb12a700b13c812" providerId="LiveId" clId="{8A681E9B-2D90-4878-9DED-B5BA9B44AED2}" dt="2019-04-03T15:17:09.647" v="1032" actId="26606"/>
          <ac:picMkLst>
            <pc:docMk/>
            <pc:sldMk cId="1957254203" sldId="262"/>
            <ac:picMk id="5" creationId="{702CD840-BC1C-48B6-BBDE-FF2BD9E338E0}"/>
          </ac:picMkLst>
        </pc:picChg>
        <pc:picChg chg="add del">
          <ac:chgData name="Viktor Čaplinskij" userId="0fb12a700b13c812" providerId="LiveId" clId="{8A681E9B-2D90-4878-9DED-B5BA9B44AED2}" dt="2019-04-03T15:16:49.927" v="1023" actId="26606"/>
          <ac:picMkLst>
            <pc:docMk/>
            <pc:sldMk cId="1957254203" sldId="262"/>
            <ac:picMk id="73" creationId="{4EC584A2-4215-4DB8-AE1F-E3768D77E8DE}"/>
          </ac:picMkLst>
        </pc:picChg>
        <pc:picChg chg="add del">
          <ac:chgData name="Viktor Čaplinskij" userId="0fb12a700b13c812" providerId="LiveId" clId="{8A681E9B-2D90-4878-9DED-B5BA9B44AED2}" dt="2019-04-03T15:17:09.647" v="1032" actId="26606"/>
          <ac:picMkLst>
            <pc:docMk/>
            <pc:sldMk cId="1957254203" sldId="262"/>
            <ac:picMk id="141" creationId="{46A856AB-281D-45B5-B270-8EA6AC0CBDDE}"/>
          </ac:picMkLst>
        </pc:picChg>
        <pc:picChg chg="add">
          <ac:chgData name="Viktor Čaplinskij" userId="0fb12a700b13c812" providerId="LiveId" clId="{8A681E9B-2D90-4878-9DED-B5BA9B44AED2}" dt="2019-04-03T15:17:09.647" v="1032" actId="26606"/>
          <ac:picMkLst>
            <pc:docMk/>
            <pc:sldMk cId="1957254203" sldId="262"/>
            <ac:picMk id="193" creationId="{46A856AB-281D-45B5-B270-8EA6AC0CBDDE}"/>
          </ac:picMkLst>
        </pc:picChg>
        <pc:picChg chg="add mod ord">
          <ac:chgData name="Viktor Čaplinskij" userId="0fb12a700b13c812" providerId="LiveId" clId="{8A681E9B-2D90-4878-9DED-B5BA9B44AED2}" dt="2019-04-03T15:16:49.927" v="1023" actId="26606"/>
          <ac:picMkLst>
            <pc:docMk/>
            <pc:sldMk cId="1957254203" sldId="262"/>
            <ac:picMk id="1026" creationId="{CD0205F9-1C0D-447A-9A66-8EDA9C95101F}"/>
          </ac:picMkLst>
        </pc:picChg>
      </pc:sldChg>
      <pc:sldChg chg="del">
        <pc:chgData name="Viktor Čaplinskij" userId="0fb12a700b13c812" providerId="LiveId" clId="{8A681E9B-2D90-4878-9DED-B5BA9B44AED2}" dt="2019-04-03T15:03:08.727" v="67" actId="2696"/>
        <pc:sldMkLst>
          <pc:docMk/>
          <pc:sldMk cId="4220290019" sldId="262"/>
        </pc:sldMkLst>
      </pc:sldChg>
      <pc:sldChg chg="del">
        <pc:chgData name="Viktor Čaplinskij" userId="0fb12a700b13c812" providerId="LiveId" clId="{8A681E9B-2D90-4878-9DED-B5BA9B44AED2}" dt="2019-04-03T15:03:07.943" v="66" actId="2696"/>
        <pc:sldMkLst>
          <pc:docMk/>
          <pc:sldMk cId="1343103105" sldId="263"/>
        </pc:sldMkLst>
      </pc:sldChg>
      <pc:sldChg chg="del">
        <pc:chgData name="Viktor Čaplinskij" userId="0fb12a700b13c812" providerId="LiveId" clId="{8A681E9B-2D90-4878-9DED-B5BA9B44AED2}" dt="2019-04-03T15:03:07.098" v="65" actId="2696"/>
        <pc:sldMkLst>
          <pc:docMk/>
          <pc:sldMk cId="21917690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3.4.2019.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iexpress.com/item/w914n-Bracelet-iBeacon-Mini-Ble-4-0-USB-iBeacon-with-accelerometer-tech/32979441342.html?tt=WhatsApp&amp;aff_platform=default&amp;cpt=1554304514485&amp;sk=bg88T8LI&amp;aff_trace_key=bed3af3d3b7147558c62a82c28968a71-1554304514485-03976-bg88T8LI&amp;terminal_id=ce33f1eac07b44059f7b5a1f8dcb0fe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store.linksprite.com/bluetooth-4-0-ble-sensor-tag-ibeacon-station-nrf51822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Upoznavanje</a:t>
            </a:r>
            <a:r>
              <a:rPr lang="en-US" dirty="0"/>
              <a:t> s </a:t>
            </a:r>
            <a:r>
              <a:rPr lang="en-US" dirty="0" err="1"/>
              <a:t>postoje</a:t>
            </a:r>
            <a:r>
              <a:rPr lang="hr-HR" dirty="0" err="1"/>
              <a:t>ćim</a:t>
            </a:r>
            <a:r>
              <a:rPr lang="hr-HR" dirty="0"/>
              <a:t> rješenjima i mogućnostima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3FDAD9-B12F-4A75-86A0-61B0B104E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Postojeća rješenja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9DA9F1-2234-47EF-A241-17E43B2BA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BeatMoovz</a:t>
            </a:r>
            <a:r>
              <a:rPr lang="hr-HR" dirty="0"/>
              <a:t> </a:t>
            </a:r>
          </a:p>
          <a:p>
            <a:pPr lvl="1"/>
            <a:r>
              <a:rPr lang="hr-HR" dirty="0"/>
              <a:t>Proizvod se sastojim od narukvica s ugrađenim </a:t>
            </a:r>
            <a:r>
              <a:rPr lang="hr-HR" dirty="0" err="1"/>
              <a:t>akcelerometrima</a:t>
            </a:r>
            <a:endParaRPr lang="hr-HR" dirty="0"/>
          </a:p>
          <a:p>
            <a:pPr lvl="1"/>
            <a:r>
              <a:rPr lang="hr-HR" dirty="0"/>
              <a:t>Povezuje se preko Bluetooth-a na pametni telefon</a:t>
            </a:r>
          </a:p>
          <a:p>
            <a:pPr lvl="1"/>
            <a:r>
              <a:rPr lang="hr-HR" dirty="0"/>
              <a:t>Na pametnom telefonu se nalazi aplikacije koja pretvara pokrete u glazbu</a:t>
            </a:r>
          </a:p>
          <a:p>
            <a:pPr lvl="1"/>
            <a:r>
              <a:rPr lang="hr-HR" dirty="0"/>
              <a:t>Moguća konfiguracija zvukova na mobitelu</a:t>
            </a:r>
          </a:p>
          <a:p>
            <a:r>
              <a:rPr lang="hr-HR" dirty="0" err="1"/>
              <a:t>SoundMoovz</a:t>
            </a:r>
            <a:endParaRPr lang="hr-HR" dirty="0"/>
          </a:p>
          <a:p>
            <a:pPr lvl="1"/>
            <a:r>
              <a:rPr lang="hr-HR" dirty="0"/>
              <a:t>Slično rješenje kao </a:t>
            </a:r>
            <a:r>
              <a:rPr lang="hr-HR" dirty="0" err="1"/>
              <a:t>BeatMoovz</a:t>
            </a:r>
            <a:endParaRPr lang="hr-HR" dirty="0"/>
          </a:p>
          <a:p>
            <a:r>
              <a:rPr lang="hr-HR" dirty="0"/>
              <a:t>Kinect s pripadajućim programskim rješenjima</a:t>
            </a:r>
          </a:p>
        </p:txBody>
      </p:sp>
    </p:spTree>
    <p:extLst>
      <p:ext uri="{BB962C8B-B14F-4D97-AF65-F5344CB8AC3E}">
        <p14:creationId xmlns:p14="http://schemas.microsoft.com/office/powerpoint/2010/main" val="31711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C4E3B869-3361-4E8C-87BB-27794406A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46A856AB-281D-45B5-B270-8EA6AC0CB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502AE5A-9C97-43DC-9D09-9B44F7633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4124396" cy="1600200"/>
          </a:xfrm>
        </p:spPr>
        <p:txBody>
          <a:bodyPr anchor="b">
            <a:normAutofit/>
          </a:bodyPr>
          <a:lstStyle/>
          <a:p>
            <a:pPr algn="l"/>
            <a:r>
              <a:rPr lang="hr-HR" sz="3200"/>
              <a:t>Mogućnosti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C980C0F-59C2-44F1-A603-7388E8BCD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4124395" cy="3854112"/>
          </a:xfrm>
        </p:spPr>
        <p:txBody>
          <a:bodyPr>
            <a:normAutofit/>
          </a:bodyPr>
          <a:lstStyle/>
          <a:p>
            <a:r>
              <a:rPr lang="hr-HR" sz="1600" dirty="0"/>
              <a:t>Mogućnost korištenja narukvica s Bluetooth-om i </a:t>
            </a:r>
            <a:r>
              <a:rPr lang="hr-HR" sz="1600" dirty="0" err="1"/>
              <a:t>akcelerometrom</a:t>
            </a:r>
            <a:r>
              <a:rPr lang="hr-HR" sz="1600" dirty="0"/>
              <a:t>: </a:t>
            </a:r>
            <a:r>
              <a:rPr lang="hr-HR" sz="1600" dirty="0">
                <a:hlinkClick r:id="rId3"/>
              </a:rPr>
              <a:t>Poveznica</a:t>
            </a:r>
            <a:endParaRPr lang="hr-HR" sz="1600" dirty="0"/>
          </a:p>
          <a:p>
            <a:r>
              <a:rPr lang="hr-HR" sz="1600" dirty="0"/>
              <a:t>BLE </a:t>
            </a:r>
            <a:r>
              <a:rPr lang="hr-HR" sz="1600" dirty="0" err="1"/>
              <a:t>Beaconi</a:t>
            </a:r>
            <a:r>
              <a:rPr lang="hr-HR" sz="1600" dirty="0"/>
              <a:t> s više senzora </a:t>
            </a:r>
            <a:r>
              <a:rPr lang="hr-HR" sz="1600" dirty="0">
                <a:hlinkClick r:id="rId4"/>
              </a:rPr>
              <a:t>BLE Beacon</a:t>
            </a:r>
            <a:endParaRPr lang="hr-HR" sz="1600" dirty="0"/>
          </a:p>
          <a:p>
            <a:r>
              <a:rPr lang="hr-HR" sz="1600" dirty="0"/>
              <a:t>Razvoj vlastitog senzorskog čvora</a:t>
            </a:r>
          </a:p>
          <a:p>
            <a:r>
              <a:rPr lang="hr-HR" sz="1600" b="1" dirty="0" err="1"/>
              <a:t>Wekinator</a:t>
            </a:r>
            <a:r>
              <a:rPr lang="hr-HR" sz="1600" dirty="0"/>
              <a:t> – programsko rješenje otvorenog koda  koje omogućava jednostavan način konfiguriranja pretvorbe pokreta u zvuk</a:t>
            </a:r>
          </a:p>
        </p:txBody>
      </p:sp>
      <p:pic>
        <p:nvPicPr>
          <p:cNvPr id="1026" name="Picture 2" descr="w914n Bracelet iBeacon Mini Ble 4.0 USB iBeacon with accelerometer tech ">
            <a:extLst>
              <a:ext uri="{FF2B5EF4-FFF2-40B4-BE49-F238E27FC236}">
                <a16:creationId xmlns:a16="http://schemas.microsoft.com/office/drawing/2014/main" id="{CD0205F9-1C0D-447A-9A66-8EDA9C951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" r="703" b="1"/>
          <a:stretch/>
        </p:blipFill>
        <p:spPr bwMode="auto">
          <a:xfrm>
            <a:off x="5349607" y="746125"/>
            <a:ext cx="3314451" cy="335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" name="Round Single Corner Rectangle 17">
            <a:extLst>
              <a:ext uri="{FF2B5EF4-FFF2-40B4-BE49-F238E27FC236}">
                <a16:creationId xmlns:a16="http://schemas.microsoft.com/office/drawing/2014/main" id="{76B44A81-87EC-416C-8094-359C84FEF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10817" y="1002026"/>
            <a:ext cx="2309217" cy="1684338"/>
          </a:xfrm>
          <a:prstGeom prst="round1Rect">
            <a:avLst>
              <a:gd name="adj" fmla="val 11295"/>
            </a:avLst>
          </a:pr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Round Single Corner Rectangle 16">
            <a:extLst>
              <a:ext uri="{FF2B5EF4-FFF2-40B4-BE49-F238E27FC236}">
                <a16:creationId xmlns:a16="http://schemas.microsoft.com/office/drawing/2014/main" id="{0C371495-4807-437C-B138-97390839F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6241840" y="4259603"/>
            <a:ext cx="2417253" cy="1840846"/>
          </a:xfrm>
          <a:prstGeom prst="round1Rect">
            <a:avLst>
              <a:gd name="adj" fmla="val 11295"/>
            </a:avLst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Image 1">
            <a:extLst>
              <a:ext uri="{FF2B5EF4-FFF2-40B4-BE49-F238E27FC236}">
                <a16:creationId xmlns:a16="http://schemas.microsoft.com/office/drawing/2014/main" id="{702CD840-BC1C-48B6-BBDE-FF2BD9E33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8" r="19998" b="4"/>
          <a:stretch/>
        </p:blipFill>
        <p:spPr bwMode="auto">
          <a:xfrm>
            <a:off x="8810817" y="2822889"/>
            <a:ext cx="2695383" cy="353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254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100</Words>
  <Application>Microsoft Office PowerPoint</Application>
  <PresentationFormat>Široki zaslon</PresentationFormat>
  <Paragraphs>21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7" baseType="lpstr">
      <vt:lpstr>Arial</vt:lpstr>
      <vt:lpstr>Century Gothic</vt:lpstr>
      <vt:lpstr>Isparavanje</vt:lpstr>
      <vt:lpstr>Dance to music</vt:lpstr>
      <vt:lpstr>Postojeća rješenja</vt:lpstr>
      <vt:lpstr>Mogućnosti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Viktor Čaplinskij</dc:creator>
  <cp:lastModifiedBy>Viktor Čaplinskij</cp:lastModifiedBy>
  <cp:revision>1</cp:revision>
  <dcterms:created xsi:type="dcterms:W3CDTF">2019-04-03T15:16:49Z</dcterms:created>
  <dcterms:modified xsi:type="dcterms:W3CDTF">2019-04-03T15:23:32Z</dcterms:modified>
</cp:coreProperties>
</file>