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8E9E-461E-4C63-A306-EB476F63EBD2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3FC4-AE2E-41D8-8FA4-863A3C9A3CFE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8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8E9E-461E-4C63-A306-EB476F63EBD2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3FC4-AE2E-41D8-8FA4-863A3C9A3C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793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8E9E-461E-4C63-A306-EB476F63EBD2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3FC4-AE2E-41D8-8FA4-863A3C9A3C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093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8E9E-461E-4C63-A306-EB476F63EBD2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3FC4-AE2E-41D8-8FA4-863A3C9A3C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718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8E9E-461E-4C63-A306-EB476F63EBD2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3FC4-AE2E-41D8-8FA4-863A3C9A3CFE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55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8E9E-461E-4C63-A306-EB476F63EBD2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3FC4-AE2E-41D8-8FA4-863A3C9A3C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886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8E9E-461E-4C63-A306-EB476F63EBD2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3FC4-AE2E-41D8-8FA4-863A3C9A3C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183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8E9E-461E-4C63-A306-EB476F63EBD2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3FC4-AE2E-41D8-8FA4-863A3C9A3C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404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8E9E-461E-4C63-A306-EB476F63EBD2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3FC4-AE2E-41D8-8FA4-863A3C9A3C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805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8018E9E-461E-4C63-A306-EB476F63EBD2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D13FC4-AE2E-41D8-8FA4-863A3C9A3C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505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8E9E-461E-4C63-A306-EB476F63EBD2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3FC4-AE2E-41D8-8FA4-863A3C9A3C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494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8018E9E-461E-4C63-A306-EB476F63EBD2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D13FC4-AE2E-41D8-8FA4-863A3C9A3CFE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31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71296" y="222594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Nadzor sigurnosti u domu</a:t>
            </a:r>
            <a:br>
              <a:rPr lang="hr-HR" b="1" dirty="0"/>
            </a:br>
            <a:r>
              <a:rPr lang="hr-HR" dirty="0"/>
              <a:t>Provjera s korisnicima</a:t>
            </a:r>
            <a:br>
              <a:rPr lang="hr-HR" dirty="0"/>
            </a:b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9306075" y="4472250"/>
            <a:ext cx="26643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Luka </a:t>
            </a:r>
            <a:r>
              <a:rPr lang="hr-HR" dirty="0" err="1"/>
              <a:t>Berać</a:t>
            </a:r>
            <a:endParaRPr lang="hr-HR" dirty="0"/>
          </a:p>
          <a:p>
            <a:r>
              <a:rPr lang="hr-HR" dirty="0"/>
              <a:t>Matija Jurišić</a:t>
            </a:r>
          </a:p>
          <a:p>
            <a:r>
              <a:rPr lang="hr-HR" dirty="0"/>
              <a:t>Luka </a:t>
            </a:r>
            <a:r>
              <a:rPr lang="hr-HR" dirty="0" err="1"/>
              <a:t>Žugaj</a:t>
            </a:r>
            <a:endParaRPr lang="hr-HR" dirty="0"/>
          </a:p>
          <a:p>
            <a:r>
              <a:rPr lang="hr-HR" dirty="0"/>
              <a:t>Filip Mikulić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375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Sadržaj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Izvedba sustava prije provjere s korisnicima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Ideje i razvoj sustava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Problemi na koje smo naišli i rješenja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Provjera s korisnicima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Povratna informacija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956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Izvedba sustava prije provjere s korisnicima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 Arduino spojeni:</a:t>
            </a:r>
          </a:p>
          <a:p>
            <a:pPr lvl="1"/>
            <a:r>
              <a:rPr lang="hr-HR" dirty="0"/>
              <a:t>Senzor dima MQ-2</a:t>
            </a:r>
          </a:p>
          <a:p>
            <a:pPr lvl="1"/>
            <a:r>
              <a:rPr lang="hr-HR" dirty="0"/>
              <a:t>PIR senzor pokreta</a:t>
            </a:r>
          </a:p>
          <a:p>
            <a:pPr lvl="1"/>
            <a:r>
              <a:rPr lang="hr-HR" dirty="0"/>
              <a:t>Senzor vlage i temperature</a:t>
            </a:r>
          </a:p>
          <a:p>
            <a:pPr lvl="1"/>
            <a:r>
              <a:rPr lang="hr-HR" dirty="0"/>
              <a:t>Alarm modul</a:t>
            </a:r>
          </a:p>
          <a:p>
            <a:pPr lvl="1"/>
            <a:r>
              <a:rPr lang="hr-HR" dirty="0"/>
              <a:t>Relej</a:t>
            </a:r>
          </a:p>
          <a:p>
            <a:pPr lvl="1"/>
            <a:r>
              <a:rPr lang="hr-HR" dirty="0" err="1"/>
              <a:t>NodeMCU</a:t>
            </a:r>
            <a:r>
              <a:rPr lang="hr-HR" dirty="0"/>
              <a:t> ESP 8266 </a:t>
            </a:r>
            <a:r>
              <a:rPr lang="hr-HR" dirty="0" err="1"/>
              <a:t>mikrokontroler</a:t>
            </a:r>
            <a:r>
              <a:rPr lang="hr-HR" dirty="0"/>
              <a:t> – Wi-Fi + serijska komunikacija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0906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6D54B81-4673-4D64-A506-2CD0F05B3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117434"/>
            <a:ext cx="10058400" cy="1450757"/>
          </a:xfrm>
        </p:spPr>
        <p:txBody>
          <a:bodyPr/>
          <a:lstStyle/>
          <a:p>
            <a:r>
              <a:rPr lang="hr-HR" dirty="0"/>
              <a:t>Izgled sustava - prototip</a:t>
            </a:r>
          </a:p>
        </p:txBody>
      </p:sp>
      <p:pic>
        <p:nvPicPr>
          <p:cNvPr id="20" name="Content Placeholder 19" descr="A circuit board&#10;&#10;Description automatically generated">
            <a:extLst>
              <a:ext uri="{FF2B5EF4-FFF2-40B4-BE49-F238E27FC236}">
                <a16:creationId xmlns:a16="http://schemas.microsoft.com/office/drawing/2014/main" id="{D704FE8D-A4C9-4EFE-8E77-45842E8B8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80" y="1804877"/>
            <a:ext cx="5667092" cy="4250319"/>
          </a:xfrm>
        </p:spPr>
      </p:pic>
    </p:spTree>
    <p:extLst>
      <p:ext uri="{BB962C8B-B14F-4D97-AF65-F5344CB8AC3E}">
        <p14:creationId xmlns:p14="http://schemas.microsoft.com/office/powerpoint/2010/main" val="48319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8CD3-B35E-4BCE-9B0B-50D417E65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Sustav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2A964-71B4-4AE2-86E7-BCCECEB16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Problemi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Serijska komunikacija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r-HR" dirty="0" err="1"/>
              <a:t>Arduino+NodeMCU</a:t>
            </a:r>
            <a:endParaRPr lang="hr-HR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hr-HR" dirty="0"/>
              <a:t>Izmjena strukturiranih podataka</a:t>
            </a:r>
            <a:br>
              <a:rPr lang="hr-HR" dirty="0"/>
            </a:br>
            <a:r>
              <a:rPr lang="hr-HR" dirty="0"/>
              <a:t>dobivenih od senzora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 err="1"/>
              <a:t>Multitasking</a:t>
            </a:r>
            <a:endParaRPr lang="hr-HR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hr-HR" dirty="0"/>
              <a:t>Izvršavanje naredbi senzora i releja istovremeno</a:t>
            </a:r>
            <a:br>
              <a:rPr lang="hr-HR" dirty="0"/>
            </a:br>
            <a:r>
              <a:rPr lang="hr-HR" dirty="0"/>
              <a:t>bez prekida rada sustava (</a:t>
            </a:r>
            <a:r>
              <a:rPr lang="hr-HR" dirty="0" err="1"/>
              <a:t>delay</a:t>
            </a:r>
            <a:r>
              <a:rPr lang="hr-HR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Komunikacija sa web serverom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r-HR" dirty="0"/>
              <a:t>Slanje podataka na web-server vidljiv korisniku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Rješenja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400" dirty="0"/>
              <a:t>Slanje svih podataka u obliku </a:t>
            </a:r>
            <a:r>
              <a:rPr lang="hr-HR" sz="1400" dirty="0" err="1"/>
              <a:t>stringa</a:t>
            </a:r>
            <a:r>
              <a:rPr lang="hr-HR" sz="1400" dirty="0"/>
              <a:t> </a:t>
            </a:r>
            <a:br>
              <a:rPr lang="hr-HR" sz="1400" dirty="0"/>
            </a:br>
            <a:r>
              <a:rPr lang="hr-HR" sz="1400" dirty="0"/>
              <a:t>te </a:t>
            </a:r>
            <a:r>
              <a:rPr lang="hr-HR" sz="1400" dirty="0" err="1"/>
              <a:t>parsiranje</a:t>
            </a:r>
            <a:r>
              <a:rPr lang="hr-HR" sz="1400" dirty="0"/>
              <a:t> podataka preko funkcije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400" dirty="0"/>
              <a:t>Funkcija „</a:t>
            </a:r>
            <a:r>
              <a:rPr lang="hr-HR" sz="1400" dirty="0" err="1"/>
              <a:t>millis</a:t>
            </a:r>
            <a:r>
              <a:rPr lang="hr-HR" sz="1400" dirty="0"/>
              <a:t>” za obavljanje više radnji </a:t>
            </a:r>
            <a:br>
              <a:rPr lang="hr-HR" sz="1400" dirty="0"/>
            </a:br>
            <a:r>
              <a:rPr lang="hr-HR" sz="1400" dirty="0"/>
              <a:t>istovremeno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400" dirty="0"/>
              <a:t>Spajanje Wi-</a:t>
            </a:r>
            <a:r>
              <a:rPr lang="hr-HR" sz="1400" dirty="0" err="1"/>
              <a:t>Fijem</a:t>
            </a:r>
            <a:r>
              <a:rPr lang="hr-HR" sz="1400" dirty="0"/>
              <a:t> na </a:t>
            </a:r>
            <a:r>
              <a:rPr lang="hr-HR" sz="1400" dirty="0" err="1"/>
              <a:t>Blynk</a:t>
            </a:r>
            <a:r>
              <a:rPr lang="hr-HR" sz="1400" dirty="0"/>
              <a:t> server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  <a:p>
            <a:pPr marL="384048" lvl="2" indent="0">
              <a:buNone/>
            </a:pPr>
            <a:endParaRPr lang="hr-HR" dirty="0"/>
          </a:p>
          <a:p>
            <a:pPr marL="384048" lvl="2" indent="0">
              <a:buNone/>
            </a:pPr>
            <a:endParaRPr lang="hr-HR" dirty="0"/>
          </a:p>
          <a:p>
            <a:pPr marL="384048" lvl="2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2E31C-5513-4F46-B174-69C6CBC85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97" y="639110"/>
            <a:ext cx="6379535" cy="55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BE463-7BE2-43B0-967F-78D2633BE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Povratna informacija od korisnika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D4FA9-E706-4916-B8D8-B185835C7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54396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</TotalTime>
  <Words>85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Retrospect</vt:lpstr>
      <vt:lpstr>Nadzor sigurnosti u domu Provjera s korisnicima </vt:lpstr>
      <vt:lpstr>Sadržaj</vt:lpstr>
      <vt:lpstr>Izvedba sustava prije provjere s korisnicima</vt:lpstr>
      <vt:lpstr>Izgled sustava - prototip</vt:lpstr>
      <vt:lpstr>Sustav</vt:lpstr>
      <vt:lpstr>Povratna informacija od korisnika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Nadzor sigurnosti u domu Izvedbeno rješenje </dc:title>
  <dc:creator>Windows User</dc:creator>
  <cp:lastModifiedBy>CRNJO</cp:lastModifiedBy>
  <cp:revision>8</cp:revision>
  <dcterms:created xsi:type="dcterms:W3CDTF">2019-05-16T21:55:19Z</dcterms:created>
  <dcterms:modified xsi:type="dcterms:W3CDTF">2019-05-30T20:16:34Z</dcterms:modified>
</cp:coreProperties>
</file>